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5" r:id="rId4"/>
    <p:sldMasterId id="2147483648" r:id="rId5"/>
  </p:sldMasterIdLst>
  <p:notesMasterIdLst>
    <p:notesMasterId r:id="rId21"/>
  </p:notesMasterIdLst>
  <p:sldIdLst>
    <p:sldId id="261" r:id="rId6"/>
    <p:sldId id="4302" r:id="rId7"/>
    <p:sldId id="4308" r:id="rId8"/>
    <p:sldId id="845" r:id="rId9"/>
    <p:sldId id="858" r:id="rId10"/>
    <p:sldId id="4300" r:id="rId11"/>
    <p:sldId id="833" r:id="rId12"/>
    <p:sldId id="861" r:id="rId13"/>
    <p:sldId id="831" r:id="rId14"/>
    <p:sldId id="4305" r:id="rId15"/>
    <p:sldId id="4309" r:id="rId16"/>
    <p:sldId id="4306" r:id="rId17"/>
    <p:sldId id="840" r:id="rId18"/>
    <p:sldId id="863" r:id="rId19"/>
    <p:sldId id="258"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FFFA7D7-83A4-4EF8-8599-91D647E1CA96}">
          <p14:sldIdLst>
            <p14:sldId id="261"/>
            <p14:sldId id="4302"/>
            <p14:sldId id="4308"/>
            <p14:sldId id="845"/>
            <p14:sldId id="858"/>
            <p14:sldId id="4300"/>
            <p14:sldId id="833"/>
            <p14:sldId id="861"/>
            <p14:sldId id="831"/>
            <p14:sldId id="4305"/>
            <p14:sldId id="4309"/>
            <p14:sldId id="4306"/>
            <p14:sldId id="840"/>
            <p14:sldId id="863"/>
            <p14:sldId id="258"/>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283FF08-FC40-E919-64CB-0461B6E50FE6}" name="Nguyen, Nikki" initials="NN" userId="S::nnguyen@kingcounty.gov::b8b6bb3a-acbf-47aa-94cb-617aee0a0110" providerId="AD"/>
  <p188:author id="{E36FAE1C-E190-B299-75D6-9FC0393E07A5}" name="Yu, Yin" initials="YY" userId="S::yiyu@kingcounty.gov::be096109-a175-4329-8e11-bd92d01393de" providerId="AD"/>
  <p188:author id="{9D41BF20-C0D4-CBEE-E9CD-2204E8285358}" name="Tanaka, Jennifer" initials="JT" userId="S::jtanaka@kingcounty.gov::d1eecc76-f68d-418e-bb28-72d6bca47441" providerId="AD"/>
  <p188:author id="{4EE92441-7D5D-25E1-57E3-2BEF9BE84D1B}" name="Hill, Jennifer-Community Services" initials="" userId="S::Jennifer-CommunityServices.Hill@kingcounty.gov::84cb549a-9ebc-483f-a35b-d87d3d422914" providerId="AD"/>
  <p188:author id="{227F8743-7E43-2CEE-41DE-01E703BDE518}" name="Hill, Jennifer-Community Services" initials="HJ" userId="S::jennifer-communityservices.hill@kingcounty.gov::84cb549a-9ebc-483f-a35b-d87d3d422914" providerId="AD"/>
  <p188:author id="{59DFFC5A-4AB7-292D-5FDC-679D8762A4E3}" name="Grodinsky, Leah" initials="GL" userId="S::lgrodinsky@kingcounty.gov::59384c70-4b7e-403b-8c7d-77a52cc43711" providerId="AD"/>
  <p188:author id="{3E3ABF63-17A1-25A5-45BA-369008EE8516}" name="Quince, Vanessa (DCHS)" initials="VQ" userId="S::vaquince@kingcounty.gov::3397d75d-36db-4d72-b6cc-ca83c5a22fd1" providerId="AD"/>
  <p188:author id="{358FF874-CFCB-FD62-D0CB-C95CC7D0F92C}" name="Waraich, Sumeet" initials="" userId="S::swaraich@kingcounty.gov::ad0bd138-694c-41dd-961b-d68a7db89a97" providerId="AD"/>
  <p188:author id="{84999C78-70B2-07B7-65F1-0892F5D46A14}" name="Malley-Crawford, Rick" initials="MR" userId="S::rmalleyc@kingcounty.gov::6f9c7df5-588b-42d0-bfe3-3183c59b6c12" providerId="AD"/>
  <p188:author id="{3FF32CDC-5811-005E-0E4D-48F514815AE5}" name="Pineda Reyes, Claudia" initials="" userId="S::clpinedareyes@kingcounty.gov::fdf63f51-3e1b-45c9-b134-25ec395bf2e5"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4547"/>
    <a:srgbClr val="4A7BA7"/>
    <a:srgbClr val="3263AF"/>
    <a:srgbClr val="44546A"/>
    <a:srgbClr val="080808"/>
    <a:srgbClr val="E22F90"/>
    <a:srgbClr val="F8F4E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634" autoAdjust="0"/>
  </p:normalViewPr>
  <p:slideViewPr>
    <p:cSldViewPr snapToGrid="0">
      <p:cViewPr varScale="1">
        <p:scale>
          <a:sx n="48" d="100"/>
          <a:sy n="48" d="100"/>
        </p:scale>
        <p:origin x="1340" y="4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ill, Jennifer-Community Services" userId="84cb549a-9ebc-483f-a35b-d87d3d422914" providerId="ADAL" clId="{6F8662CD-98C6-461F-B2C0-1F8F8A92AE69}"/>
    <pc:docChg chg="custSel modSld">
      <pc:chgData name="Hill, Jennifer-Community Services" userId="84cb549a-9ebc-483f-a35b-d87d3d422914" providerId="ADAL" clId="{6F8662CD-98C6-461F-B2C0-1F8F8A92AE69}" dt="2026-06-30T21:14:36.687" v="91" actId="20577"/>
      <pc:docMkLst>
        <pc:docMk/>
      </pc:docMkLst>
      <pc:sldChg chg="modSp mod">
        <pc:chgData name="Hill, Jennifer-Community Services" userId="84cb549a-9ebc-483f-a35b-d87d3d422914" providerId="ADAL" clId="{6F8662CD-98C6-461F-B2C0-1F8F8A92AE69}" dt="2026-06-30T21:13:57.625" v="66" actId="20577"/>
        <pc:sldMkLst>
          <pc:docMk/>
          <pc:sldMk cId="1726562667" sldId="261"/>
        </pc:sldMkLst>
        <pc:spChg chg="mod">
          <ac:chgData name="Hill, Jennifer-Community Services" userId="84cb549a-9ebc-483f-a35b-d87d3d422914" providerId="ADAL" clId="{6F8662CD-98C6-461F-B2C0-1F8F8A92AE69}" dt="2026-06-30T21:13:57.625" v="66" actId="20577"/>
          <ac:spMkLst>
            <pc:docMk/>
            <pc:sldMk cId="1726562667" sldId="261"/>
            <ac:spMk id="4" creationId="{C02FFFE6-7C98-BB79-6410-D589DE46A769}"/>
          </ac:spMkLst>
        </pc:spChg>
      </pc:sldChg>
      <pc:sldChg chg="modSp mod">
        <pc:chgData name="Hill, Jennifer-Community Services" userId="84cb549a-9ebc-483f-a35b-d87d3d422914" providerId="ADAL" clId="{6F8662CD-98C6-461F-B2C0-1F8F8A92AE69}" dt="2026-06-30T21:14:36.687" v="91" actId="20577"/>
        <pc:sldMkLst>
          <pc:docMk/>
          <pc:sldMk cId="24532681" sldId="840"/>
        </pc:sldMkLst>
        <pc:spChg chg="mod">
          <ac:chgData name="Hill, Jennifer-Community Services" userId="84cb549a-9ebc-483f-a35b-d87d3d422914" providerId="ADAL" clId="{6F8662CD-98C6-461F-B2C0-1F8F8A92AE69}" dt="2026-06-30T21:14:36.687" v="91" actId="20577"/>
          <ac:spMkLst>
            <pc:docMk/>
            <pc:sldMk cId="24532681" sldId="840"/>
            <ac:spMk id="5" creationId="{B33B60A0-ECDE-DF16-851E-F979ADEBD4E7}"/>
          </ac:spMkLst>
        </pc:spChg>
      </pc:sldChg>
      <pc:sldChg chg="modSp mod">
        <pc:chgData name="Hill, Jennifer-Community Services" userId="84cb549a-9ebc-483f-a35b-d87d3d422914" providerId="ADAL" clId="{6F8662CD-98C6-461F-B2C0-1F8F8A92AE69}" dt="2026-06-30T21:13:36.227" v="1" actId="20577"/>
        <pc:sldMkLst>
          <pc:docMk/>
          <pc:sldMk cId="1553330285" sldId="4302"/>
        </pc:sldMkLst>
        <pc:spChg chg="mod">
          <ac:chgData name="Hill, Jennifer-Community Services" userId="84cb549a-9ebc-483f-a35b-d87d3d422914" providerId="ADAL" clId="{6F8662CD-98C6-461F-B2C0-1F8F8A92AE69}" dt="2026-06-30T21:13:36.227" v="1" actId="20577"/>
          <ac:spMkLst>
            <pc:docMk/>
            <pc:sldMk cId="1553330285" sldId="4302"/>
            <ac:spMk id="3" creationId="{180AD65A-5E1F-5E88-0E2A-183503542698}"/>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AF1ADD2-FD4E-45A4-A742-56EE535A2FF5}" type="doc">
      <dgm:prSet loTypeId="urn:microsoft.com/office/officeart/2005/8/layout/hProcess9" loCatId="process" qsTypeId="urn:microsoft.com/office/officeart/2005/8/quickstyle/simple1" qsCatId="simple" csTypeId="urn:microsoft.com/office/officeart/2005/8/colors/accent2_3" csCatId="accent2" phldr="1"/>
      <dgm:spPr/>
    </dgm:pt>
    <dgm:pt modelId="{470755B3-0030-4F90-9537-70EE889913FB}">
      <dgm:prSet phldrT="[Text]" phldr="0"/>
      <dgm:spPr/>
      <dgm:t>
        <a:bodyPr/>
        <a:lstStyle/>
        <a:p>
          <a:r>
            <a:rPr lang="en-US">
              <a:latin typeface="Calibri Light" panose="020F0302020204030204"/>
            </a:rPr>
            <a:t>Police Report</a:t>
          </a:r>
          <a:endParaRPr lang="en-US"/>
        </a:p>
      </dgm:t>
    </dgm:pt>
    <dgm:pt modelId="{03DF2FD6-1E37-44B8-B2B3-B302E9FF262A}" type="parTrans" cxnId="{66972781-71E0-4280-8205-9951E9CBB803}">
      <dgm:prSet/>
      <dgm:spPr/>
    </dgm:pt>
    <dgm:pt modelId="{D42C68B4-271B-4441-BAAE-94BF9A61D526}" type="sibTrans" cxnId="{66972781-71E0-4280-8205-9951E9CBB803}">
      <dgm:prSet/>
      <dgm:spPr/>
    </dgm:pt>
    <dgm:pt modelId="{30E30220-2D05-4681-932A-70356878EE40}">
      <dgm:prSet phldrT="[Text]" phldr="0"/>
      <dgm:spPr/>
      <dgm:t>
        <a:bodyPr/>
        <a:lstStyle/>
        <a:p>
          <a:r>
            <a:rPr lang="en-US">
              <a:latin typeface="Calibri Light" panose="020F0302020204030204"/>
            </a:rPr>
            <a:t>Prosecutor</a:t>
          </a:r>
          <a:endParaRPr lang="en-US"/>
        </a:p>
      </dgm:t>
    </dgm:pt>
    <dgm:pt modelId="{CF3CEFBF-84A2-4F7A-AF75-0F2264215363}" type="parTrans" cxnId="{55037EFB-E676-41D5-9E07-8E8A630A7D12}">
      <dgm:prSet/>
      <dgm:spPr/>
    </dgm:pt>
    <dgm:pt modelId="{47E2F345-EBD3-4F7B-9A1E-54F0C944C3DF}" type="sibTrans" cxnId="{55037EFB-E676-41D5-9E07-8E8A630A7D12}">
      <dgm:prSet/>
      <dgm:spPr/>
    </dgm:pt>
    <dgm:pt modelId="{804BF3CE-B9A8-4929-8ED5-8E18D44E1A8B}">
      <dgm:prSet phldrT="[Text]" phldr="0"/>
      <dgm:spPr/>
      <dgm:t>
        <a:bodyPr/>
        <a:lstStyle/>
        <a:p>
          <a:r>
            <a:rPr lang="en-US">
              <a:latin typeface="Calibri Light" panose="020F0302020204030204"/>
            </a:rPr>
            <a:t>KCYDI</a:t>
          </a:r>
          <a:endParaRPr lang="en-US"/>
        </a:p>
      </dgm:t>
    </dgm:pt>
    <dgm:pt modelId="{7C706EFA-2FA7-4B7B-8B92-CD4B353A3BB4}" type="parTrans" cxnId="{F1425A98-6678-45E6-B789-991E8163FF29}">
      <dgm:prSet/>
      <dgm:spPr/>
    </dgm:pt>
    <dgm:pt modelId="{1E07C4E3-4610-4102-B64D-A89A1CA7D83A}" type="sibTrans" cxnId="{F1425A98-6678-45E6-B789-991E8163FF29}">
      <dgm:prSet/>
      <dgm:spPr/>
    </dgm:pt>
    <dgm:pt modelId="{6492C94D-51C6-45D5-880B-17B43CC56A51}">
      <dgm:prSet phldrT="[Text]" phldr="0"/>
      <dgm:spPr/>
      <dgm:t>
        <a:bodyPr/>
        <a:lstStyle/>
        <a:p>
          <a:pPr rtl="0"/>
          <a:r>
            <a:rPr lang="en-US">
              <a:latin typeface="Calibri Light" panose="020F0302020204030204"/>
            </a:rPr>
            <a:t>Incident</a:t>
          </a:r>
        </a:p>
      </dgm:t>
    </dgm:pt>
    <dgm:pt modelId="{128E552B-EC7B-4A70-B573-F43930830059}" type="parTrans" cxnId="{B6976A67-0427-4194-AA4E-3F14D4E50B4E}">
      <dgm:prSet/>
      <dgm:spPr/>
    </dgm:pt>
    <dgm:pt modelId="{3A7022A8-38D4-45F7-9BC1-F2C3A7E1A844}" type="sibTrans" cxnId="{B6976A67-0427-4194-AA4E-3F14D4E50B4E}">
      <dgm:prSet/>
      <dgm:spPr/>
    </dgm:pt>
    <dgm:pt modelId="{3BC022A6-72D7-4C28-B39B-B38ED63A2FAE}" type="pres">
      <dgm:prSet presAssocID="{4AF1ADD2-FD4E-45A4-A742-56EE535A2FF5}" presName="CompostProcess" presStyleCnt="0">
        <dgm:presLayoutVars>
          <dgm:dir/>
          <dgm:resizeHandles val="exact"/>
        </dgm:presLayoutVars>
      </dgm:prSet>
      <dgm:spPr/>
    </dgm:pt>
    <dgm:pt modelId="{E417B97C-15E9-457F-B155-8F33DF0AF197}" type="pres">
      <dgm:prSet presAssocID="{4AF1ADD2-FD4E-45A4-A742-56EE535A2FF5}" presName="arrow" presStyleLbl="bgShp" presStyleIdx="0" presStyleCnt="1"/>
      <dgm:spPr/>
    </dgm:pt>
    <dgm:pt modelId="{57CBBD69-F9E0-4243-B5BF-3AB0CA6026E4}" type="pres">
      <dgm:prSet presAssocID="{4AF1ADD2-FD4E-45A4-A742-56EE535A2FF5}" presName="linearProcess" presStyleCnt="0"/>
      <dgm:spPr/>
    </dgm:pt>
    <dgm:pt modelId="{78D1E6B8-9A9F-46CE-AF11-5A8583BBCE99}" type="pres">
      <dgm:prSet presAssocID="{6492C94D-51C6-45D5-880B-17B43CC56A51}" presName="textNode" presStyleLbl="node1" presStyleIdx="0" presStyleCnt="4">
        <dgm:presLayoutVars>
          <dgm:bulletEnabled val="1"/>
        </dgm:presLayoutVars>
      </dgm:prSet>
      <dgm:spPr/>
    </dgm:pt>
    <dgm:pt modelId="{7FD15304-2584-4641-B4D4-3C8F35D2EF56}" type="pres">
      <dgm:prSet presAssocID="{3A7022A8-38D4-45F7-9BC1-F2C3A7E1A844}" presName="sibTrans" presStyleCnt="0"/>
      <dgm:spPr/>
    </dgm:pt>
    <dgm:pt modelId="{3CCB1477-0408-4D2C-A104-2272F56C6649}" type="pres">
      <dgm:prSet presAssocID="{470755B3-0030-4F90-9537-70EE889913FB}" presName="textNode" presStyleLbl="node1" presStyleIdx="1" presStyleCnt="4">
        <dgm:presLayoutVars>
          <dgm:bulletEnabled val="1"/>
        </dgm:presLayoutVars>
      </dgm:prSet>
      <dgm:spPr/>
    </dgm:pt>
    <dgm:pt modelId="{CEF6BA2E-E1A5-4D91-A3E3-09F6EECB2CCF}" type="pres">
      <dgm:prSet presAssocID="{D42C68B4-271B-4441-BAAE-94BF9A61D526}" presName="sibTrans" presStyleCnt="0"/>
      <dgm:spPr/>
    </dgm:pt>
    <dgm:pt modelId="{A0E54A14-AD22-4F3F-8F99-F2BC3F3FD203}" type="pres">
      <dgm:prSet presAssocID="{30E30220-2D05-4681-932A-70356878EE40}" presName="textNode" presStyleLbl="node1" presStyleIdx="2" presStyleCnt="4">
        <dgm:presLayoutVars>
          <dgm:bulletEnabled val="1"/>
        </dgm:presLayoutVars>
      </dgm:prSet>
      <dgm:spPr/>
    </dgm:pt>
    <dgm:pt modelId="{4B3B6AA8-B1F8-4AFC-9280-802CAA02C8E6}" type="pres">
      <dgm:prSet presAssocID="{47E2F345-EBD3-4F7B-9A1E-54F0C944C3DF}" presName="sibTrans" presStyleCnt="0"/>
      <dgm:spPr/>
    </dgm:pt>
    <dgm:pt modelId="{E55E4A94-6E45-42FE-8787-EB28F703F593}" type="pres">
      <dgm:prSet presAssocID="{804BF3CE-B9A8-4929-8ED5-8E18D44E1A8B}" presName="textNode" presStyleLbl="node1" presStyleIdx="3" presStyleCnt="4">
        <dgm:presLayoutVars>
          <dgm:bulletEnabled val="1"/>
        </dgm:presLayoutVars>
      </dgm:prSet>
      <dgm:spPr/>
    </dgm:pt>
  </dgm:ptLst>
  <dgm:cxnLst>
    <dgm:cxn modelId="{A1039915-4A18-44C5-825A-44934E7D9EF0}" type="presOf" srcId="{6492C94D-51C6-45D5-880B-17B43CC56A51}" destId="{78D1E6B8-9A9F-46CE-AF11-5A8583BBCE99}" srcOrd="0" destOrd="0" presId="urn:microsoft.com/office/officeart/2005/8/layout/hProcess9"/>
    <dgm:cxn modelId="{F66B7A1E-075B-4412-AD63-70E8A2D0F50C}" type="presOf" srcId="{4AF1ADD2-FD4E-45A4-A742-56EE535A2FF5}" destId="{3BC022A6-72D7-4C28-B39B-B38ED63A2FAE}" srcOrd="0" destOrd="0" presId="urn:microsoft.com/office/officeart/2005/8/layout/hProcess9"/>
    <dgm:cxn modelId="{D8A6C73E-324F-48B0-8CA8-4F78D1CF96E8}" type="presOf" srcId="{804BF3CE-B9A8-4929-8ED5-8E18D44E1A8B}" destId="{E55E4A94-6E45-42FE-8787-EB28F703F593}" srcOrd="0" destOrd="0" presId="urn:microsoft.com/office/officeart/2005/8/layout/hProcess9"/>
    <dgm:cxn modelId="{B6976A67-0427-4194-AA4E-3F14D4E50B4E}" srcId="{4AF1ADD2-FD4E-45A4-A742-56EE535A2FF5}" destId="{6492C94D-51C6-45D5-880B-17B43CC56A51}" srcOrd="0" destOrd="0" parTransId="{128E552B-EC7B-4A70-B573-F43930830059}" sibTransId="{3A7022A8-38D4-45F7-9BC1-F2C3A7E1A844}"/>
    <dgm:cxn modelId="{66972781-71E0-4280-8205-9951E9CBB803}" srcId="{4AF1ADD2-FD4E-45A4-A742-56EE535A2FF5}" destId="{470755B3-0030-4F90-9537-70EE889913FB}" srcOrd="1" destOrd="0" parTransId="{03DF2FD6-1E37-44B8-B2B3-B302E9FF262A}" sibTransId="{D42C68B4-271B-4441-BAAE-94BF9A61D526}"/>
    <dgm:cxn modelId="{F1425A98-6678-45E6-B789-991E8163FF29}" srcId="{4AF1ADD2-FD4E-45A4-A742-56EE535A2FF5}" destId="{804BF3CE-B9A8-4929-8ED5-8E18D44E1A8B}" srcOrd="3" destOrd="0" parTransId="{7C706EFA-2FA7-4B7B-8B92-CD4B353A3BB4}" sibTransId="{1E07C4E3-4610-4102-B64D-A89A1CA7D83A}"/>
    <dgm:cxn modelId="{80AAEFEA-11A4-4018-8781-72022A6CB769}" type="presOf" srcId="{30E30220-2D05-4681-932A-70356878EE40}" destId="{A0E54A14-AD22-4F3F-8F99-F2BC3F3FD203}" srcOrd="0" destOrd="0" presId="urn:microsoft.com/office/officeart/2005/8/layout/hProcess9"/>
    <dgm:cxn modelId="{67BC30F0-8D59-4F3B-B0F5-1CE96979C16F}" type="presOf" srcId="{470755B3-0030-4F90-9537-70EE889913FB}" destId="{3CCB1477-0408-4D2C-A104-2272F56C6649}" srcOrd="0" destOrd="0" presId="urn:microsoft.com/office/officeart/2005/8/layout/hProcess9"/>
    <dgm:cxn modelId="{55037EFB-E676-41D5-9E07-8E8A630A7D12}" srcId="{4AF1ADD2-FD4E-45A4-A742-56EE535A2FF5}" destId="{30E30220-2D05-4681-932A-70356878EE40}" srcOrd="2" destOrd="0" parTransId="{CF3CEFBF-84A2-4F7A-AF75-0F2264215363}" sibTransId="{47E2F345-EBD3-4F7B-9A1E-54F0C944C3DF}"/>
    <dgm:cxn modelId="{EE8A68CA-F816-4956-9CAA-BB0D8E28EE28}" type="presParOf" srcId="{3BC022A6-72D7-4C28-B39B-B38ED63A2FAE}" destId="{E417B97C-15E9-457F-B155-8F33DF0AF197}" srcOrd="0" destOrd="0" presId="urn:microsoft.com/office/officeart/2005/8/layout/hProcess9"/>
    <dgm:cxn modelId="{9E56F8B6-5D12-4052-B702-B9D0716685F1}" type="presParOf" srcId="{3BC022A6-72D7-4C28-B39B-B38ED63A2FAE}" destId="{57CBBD69-F9E0-4243-B5BF-3AB0CA6026E4}" srcOrd="1" destOrd="0" presId="urn:microsoft.com/office/officeart/2005/8/layout/hProcess9"/>
    <dgm:cxn modelId="{03AEDB86-8D7F-4304-823E-B86964FFEC2A}" type="presParOf" srcId="{57CBBD69-F9E0-4243-B5BF-3AB0CA6026E4}" destId="{78D1E6B8-9A9F-46CE-AF11-5A8583BBCE99}" srcOrd="0" destOrd="0" presId="urn:microsoft.com/office/officeart/2005/8/layout/hProcess9"/>
    <dgm:cxn modelId="{A2C3D2AE-B348-47E4-B73D-6F61F6A74B7B}" type="presParOf" srcId="{57CBBD69-F9E0-4243-B5BF-3AB0CA6026E4}" destId="{7FD15304-2584-4641-B4D4-3C8F35D2EF56}" srcOrd="1" destOrd="0" presId="urn:microsoft.com/office/officeart/2005/8/layout/hProcess9"/>
    <dgm:cxn modelId="{3F7033DE-F005-422A-8DC4-761E0265E172}" type="presParOf" srcId="{57CBBD69-F9E0-4243-B5BF-3AB0CA6026E4}" destId="{3CCB1477-0408-4D2C-A104-2272F56C6649}" srcOrd="2" destOrd="0" presId="urn:microsoft.com/office/officeart/2005/8/layout/hProcess9"/>
    <dgm:cxn modelId="{674CD868-A798-4217-A46E-3DD04512F027}" type="presParOf" srcId="{57CBBD69-F9E0-4243-B5BF-3AB0CA6026E4}" destId="{CEF6BA2E-E1A5-4D91-A3E3-09F6EECB2CCF}" srcOrd="3" destOrd="0" presId="urn:microsoft.com/office/officeart/2005/8/layout/hProcess9"/>
    <dgm:cxn modelId="{6446F7FE-3FF7-4DEE-9011-1A454DFF36D7}" type="presParOf" srcId="{57CBBD69-F9E0-4243-B5BF-3AB0CA6026E4}" destId="{A0E54A14-AD22-4F3F-8F99-F2BC3F3FD203}" srcOrd="4" destOrd="0" presId="urn:microsoft.com/office/officeart/2005/8/layout/hProcess9"/>
    <dgm:cxn modelId="{44C9A9FB-D76D-4D79-8C97-DA1F9857D77F}" type="presParOf" srcId="{57CBBD69-F9E0-4243-B5BF-3AB0CA6026E4}" destId="{4B3B6AA8-B1F8-4AFC-9280-802CAA02C8E6}" srcOrd="5" destOrd="0" presId="urn:microsoft.com/office/officeart/2005/8/layout/hProcess9"/>
    <dgm:cxn modelId="{B5A16711-0208-400F-A3AA-336B652D75B4}" type="presParOf" srcId="{57CBBD69-F9E0-4243-B5BF-3AB0CA6026E4}" destId="{E55E4A94-6E45-42FE-8787-EB28F703F593}" srcOrd="6"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17B97C-15E9-457F-B155-8F33DF0AF197}">
      <dsp:nvSpPr>
        <dsp:cNvPr id="0" name=""/>
        <dsp:cNvSpPr/>
      </dsp:nvSpPr>
      <dsp:spPr>
        <a:xfrm>
          <a:off x="342899" y="0"/>
          <a:ext cx="3886200" cy="3657600"/>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8D1E6B8-9A9F-46CE-AF11-5A8583BBCE99}">
      <dsp:nvSpPr>
        <dsp:cNvPr id="0" name=""/>
        <dsp:cNvSpPr/>
      </dsp:nvSpPr>
      <dsp:spPr>
        <a:xfrm>
          <a:off x="2288" y="1097279"/>
          <a:ext cx="1100583" cy="1463040"/>
        </a:xfrm>
        <a:prstGeom prst="roundRect">
          <a:avLst/>
        </a:prstGeom>
        <a:solidFill>
          <a:schemeClr val="accent2">
            <a:shade val="8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en-US" sz="1500" kern="1200">
              <a:latin typeface="Calibri Light" panose="020F0302020204030204"/>
            </a:rPr>
            <a:t>Incident</a:t>
          </a:r>
        </a:p>
      </dsp:txBody>
      <dsp:txXfrm>
        <a:off x="56014" y="1151005"/>
        <a:ext cx="993131" cy="1355588"/>
      </dsp:txXfrm>
    </dsp:sp>
    <dsp:sp modelId="{3CCB1477-0408-4D2C-A104-2272F56C6649}">
      <dsp:nvSpPr>
        <dsp:cNvPr id="0" name=""/>
        <dsp:cNvSpPr/>
      </dsp:nvSpPr>
      <dsp:spPr>
        <a:xfrm>
          <a:off x="1157901" y="1097279"/>
          <a:ext cx="1100583" cy="1463040"/>
        </a:xfrm>
        <a:prstGeom prst="roundRect">
          <a:avLst/>
        </a:prstGeom>
        <a:solidFill>
          <a:schemeClr val="accent2">
            <a:shade val="80000"/>
            <a:hueOff val="100768"/>
            <a:satOff val="-4308"/>
            <a:lumOff val="92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latin typeface="Calibri Light" panose="020F0302020204030204"/>
            </a:rPr>
            <a:t>Police Report</a:t>
          </a:r>
          <a:endParaRPr lang="en-US" sz="1500" kern="1200"/>
        </a:p>
      </dsp:txBody>
      <dsp:txXfrm>
        <a:off x="1211627" y="1151005"/>
        <a:ext cx="993131" cy="1355588"/>
      </dsp:txXfrm>
    </dsp:sp>
    <dsp:sp modelId="{A0E54A14-AD22-4F3F-8F99-F2BC3F3FD203}">
      <dsp:nvSpPr>
        <dsp:cNvPr id="0" name=""/>
        <dsp:cNvSpPr/>
      </dsp:nvSpPr>
      <dsp:spPr>
        <a:xfrm>
          <a:off x="2313514" y="1097279"/>
          <a:ext cx="1100583" cy="1463040"/>
        </a:xfrm>
        <a:prstGeom prst="roundRect">
          <a:avLst/>
        </a:prstGeom>
        <a:solidFill>
          <a:schemeClr val="accent2">
            <a:shade val="80000"/>
            <a:hueOff val="201537"/>
            <a:satOff val="-8615"/>
            <a:lumOff val="184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latin typeface="Calibri Light" panose="020F0302020204030204"/>
            </a:rPr>
            <a:t>Prosecutor</a:t>
          </a:r>
          <a:endParaRPr lang="en-US" sz="1500" kern="1200"/>
        </a:p>
      </dsp:txBody>
      <dsp:txXfrm>
        <a:off x="2367240" y="1151005"/>
        <a:ext cx="993131" cy="1355588"/>
      </dsp:txXfrm>
    </dsp:sp>
    <dsp:sp modelId="{E55E4A94-6E45-42FE-8787-EB28F703F593}">
      <dsp:nvSpPr>
        <dsp:cNvPr id="0" name=""/>
        <dsp:cNvSpPr/>
      </dsp:nvSpPr>
      <dsp:spPr>
        <a:xfrm>
          <a:off x="3469127" y="1097279"/>
          <a:ext cx="1100583" cy="1463040"/>
        </a:xfrm>
        <a:prstGeom prst="roundRect">
          <a:avLst/>
        </a:prstGeom>
        <a:solidFill>
          <a:schemeClr val="accent2">
            <a:shade val="80000"/>
            <a:hueOff val="302305"/>
            <a:satOff val="-12923"/>
            <a:lumOff val="2765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latin typeface="Calibri Light" panose="020F0302020204030204"/>
            </a:rPr>
            <a:t>KCYDI</a:t>
          </a:r>
          <a:endParaRPr lang="en-US" sz="1500" kern="1200"/>
        </a:p>
      </dsp:txBody>
      <dsp:txXfrm>
        <a:off x="3522853" y="1151005"/>
        <a:ext cx="993131" cy="135558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AC8CE1-8FE8-492F-BE3C-011A11EE8691}" type="datetimeFigureOut">
              <a:rPr lang="en-US" smtClean="0"/>
              <a:t>7/1/2026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BF5234-6FE3-4E12-9BEF-954212A0A2AB}" type="slidenum">
              <a:rPr lang="en-US" smtClean="0"/>
              <a:t>‹#›</a:t>
            </a:fld>
            <a:endParaRPr lang="en-US"/>
          </a:p>
        </p:txBody>
      </p:sp>
    </p:spTree>
    <p:extLst>
      <p:ext uri="{BB962C8B-B14F-4D97-AF65-F5344CB8AC3E}">
        <p14:creationId xmlns:p14="http://schemas.microsoft.com/office/powerpoint/2010/main" val="92897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D2BF5234-6FE3-4E12-9BEF-954212A0A2AB}" type="slidenum">
              <a:rPr lang="en-US" smtClean="0"/>
              <a:t>1</a:t>
            </a:fld>
            <a:endParaRPr lang="en-US"/>
          </a:p>
        </p:txBody>
      </p:sp>
    </p:spTree>
    <p:extLst>
      <p:ext uri="{BB962C8B-B14F-4D97-AF65-F5344CB8AC3E}">
        <p14:creationId xmlns:p14="http://schemas.microsoft.com/office/powerpoint/2010/main" val="8279725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BF5234-6FE3-4E12-9BEF-954212A0A2AB}" type="slidenum">
              <a:rPr lang="en-US" smtClean="0"/>
              <a:t>2</a:t>
            </a:fld>
            <a:endParaRPr lang="en-US"/>
          </a:p>
        </p:txBody>
      </p:sp>
    </p:spTree>
    <p:extLst>
      <p:ext uri="{BB962C8B-B14F-4D97-AF65-F5344CB8AC3E}">
        <p14:creationId xmlns:p14="http://schemas.microsoft.com/office/powerpoint/2010/main" val="29470664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BF5234-6FE3-4E12-9BEF-954212A0A2AB}" type="slidenum">
              <a:rPr lang="en-US" smtClean="0"/>
              <a:t>3</a:t>
            </a:fld>
            <a:endParaRPr lang="en-US"/>
          </a:p>
        </p:txBody>
      </p:sp>
    </p:spTree>
    <p:extLst>
      <p:ext uri="{BB962C8B-B14F-4D97-AF65-F5344CB8AC3E}">
        <p14:creationId xmlns:p14="http://schemas.microsoft.com/office/powerpoint/2010/main" val="2442812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D2BF5234-6FE3-4E12-9BEF-954212A0A2AB}" type="slidenum">
              <a:rPr lang="en-US" smtClean="0"/>
              <a:t>4</a:t>
            </a:fld>
            <a:endParaRPr lang="en-US"/>
          </a:p>
        </p:txBody>
      </p:sp>
    </p:spTree>
    <p:extLst>
      <p:ext uri="{BB962C8B-B14F-4D97-AF65-F5344CB8AC3E}">
        <p14:creationId xmlns:p14="http://schemas.microsoft.com/office/powerpoint/2010/main" val="18429980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BF5234-6FE3-4E12-9BEF-954212A0A2AB}" type="slidenum">
              <a:rPr lang="en-US" smtClean="0"/>
              <a:t>5</a:t>
            </a:fld>
            <a:endParaRPr lang="en-US"/>
          </a:p>
        </p:txBody>
      </p:sp>
    </p:spTree>
    <p:extLst>
      <p:ext uri="{BB962C8B-B14F-4D97-AF65-F5344CB8AC3E}">
        <p14:creationId xmlns:p14="http://schemas.microsoft.com/office/powerpoint/2010/main" val="9285034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BF5234-6FE3-4E12-9BEF-954212A0A2AB}" type="slidenum">
              <a:rPr lang="en-US" smtClean="0"/>
              <a:t>6</a:t>
            </a:fld>
            <a:endParaRPr lang="en-US"/>
          </a:p>
        </p:txBody>
      </p:sp>
    </p:spTree>
    <p:extLst>
      <p:ext uri="{BB962C8B-B14F-4D97-AF65-F5344CB8AC3E}">
        <p14:creationId xmlns:p14="http://schemas.microsoft.com/office/powerpoint/2010/main" val="2681008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6A7159-4E34-69A5-81AC-FF7D7DD3A9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73AD62-4702-C017-D741-A17547EC3E5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EDAD51-A97E-C012-5A07-7975C2CE13E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7E51EB-2CA2-3AE1-B83C-B99091A7D0A6}"/>
              </a:ext>
            </a:extLst>
          </p:cNvPr>
          <p:cNvSpPr>
            <a:spLocks noGrp="1"/>
          </p:cNvSpPr>
          <p:nvPr>
            <p:ph type="sldNum" sz="quarter" idx="5"/>
          </p:nvPr>
        </p:nvSpPr>
        <p:spPr/>
        <p:txBody>
          <a:bodyPr/>
          <a:lstStyle/>
          <a:p>
            <a:fld id="{D2BF5234-6FE3-4E12-9BEF-954212A0A2AB}" type="slidenum">
              <a:rPr lang="en-US" smtClean="0"/>
              <a:t>7</a:t>
            </a:fld>
            <a:endParaRPr lang="en-US"/>
          </a:p>
        </p:txBody>
      </p:sp>
    </p:spTree>
    <p:extLst>
      <p:ext uri="{BB962C8B-B14F-4D97-AF65-F5344CB8AC3E}">
        <p14:creationId xmlns:p14="http://schemas.microsoft.com/office/powerpoint/2010/main" val="505462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mn-lt"/>
            </a:endParaRPr>
          </a:p>
        </p:txBody>
      </p:sp>
      <p:sp>
        <p:nvSpPr>
          <p:cNvPr id="4" name="Slide Number Placeholder 3"/>
          <p:cNvSpPr>
            <a:spLocks noGrp="1"/>
          </p:cNvSpPr>
          <p:nvPr>
            <p:ph type="sldNum" sz="quarter" idx="5"/>
          </p:nvPr>
        </p:nvSpPr>
        <p:spPr/>
        <p:txBody>
          <a:bodyPr/>
          <a:lstStyle/>
          <a:p>
            <a:fld id="{D2BF5234-6FE3-4E12-9BEF-954212A0A2AB}" type="slidenum">
              <a:rPr lang="en-US" smtClean="0"/>
              <a:t>8</a:t>
            </a:fld>
            <a:endParaRPr lang="en-US"/>
          </a:p>
        </p:txBody>
      </p:sp>
    </p:spTree>
    <p:extLst>
      <p:ext uri="{BB962C8B-B14F-4D97-AF65-F5344CB8AC3E}">
        <p14:creationId xmlns:p14="http://schemas.microsoft.com/office/powerpoint/2010/main" val="4176966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D2BF5234-6FE3-4E12-9BEF-954212A0A2AB}" type="slidenum">
              <a:rPr lang="en-US" smtClean="0"/>
              <a:t>9</a:t>
            </a:fld>
            <a:endParaRPr lang="en-US"/>
          </a:p>
        </p:txBody>
      </p:sp>
    </p:spTree>
    <p:extLst>
      <p:ext uri="{BB962C8B-B14F-4D97-AF65-F5344CB8AC3E}">
        <p14:creationId xmlns:p14="http://schemas.microsoft.com/office/powerpoint/2010/main" val="21187840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BF5234-6FE3-4E12-9BEF-954212A0A2AB}" type="slidenum">
              <a:rPr lang="en-US" smtClean="0"/>
              <a:t>12</a:t>
            </a:fld>
            <a:endParaRPr lang="en-US"/>
          </a:p>
        </p:txBody>
      </p:sp>
    </p:spTree>
    <p:extLst>
      <p:ext uri="{BB962C8B-B14F-4D97-AF65-F5344CB8AC3E}">
        <p14:creationId xmlns:p14="http://schemas.microsoft.com/office/powerpoint/2010/main" val="5724672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D2BF5234-6FE3-4E12-9BEF-954212A0A2AB}" type="slidenum">
              <a:rPr lang="en-US" smtClean="0"/>
              <a:t>13</a:t>
            </a:fld>
            <a:endParaRPr lang="en-US"/>
          </a:p>
        </p:txBody>
      </p:sp>
    </p:spTree>
    <p:extLst>
      <p:ext uri="{BB962C8B-B14F-4D97-AF65-F5344CB8AC3E}">
        <p14:creationId xmlns:p14="http://schemas.microsoft.com/office/powerpoint/2010/main" val="4459135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2BF5234-6FE3-4E12-9BEF-954212A0A2AB}" type="slidenum">
              <a:rPr lang="en-US" smtClean="0"/>
              <a:t>14</a:t>
            </a:fld>
            <a:endParaRPr lang="en-US"/>
          </a:p>
        </p:txBody>
      </p:sp>
    </p:spTree>
    <p:extLst>
      <p:ext uri="{BB962C8B-B14F-4D97-AF65-F5344CB8AC3E}">
        <p14:creationId xmlns:p14="http://schemas.microsoft.com/office/powerpoint/2010/main" val="36767777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2BF5234-6FE3-4E12-9BEF-954212A0A2AB}" type="slidenum">
              <a:rPr lang="en-US" smtClean="0"/>
              <a:t>15</a:t>
            </a:fld>
            <a:endParaRPr lang="en-US"/>
          </a:p>
        </p:txBody>
      </p:sp>
    </p:spTree>
    <p:extLst>
      <p:ext uri="{BB962C8B-B14F-4D97-AF65-F5344CB8AC3E}">
        <p14:creationId xmlns:p14="http://schemas.microsoft.com/office/powerpoint/2010/main" val="22647227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5F5CF2A7-3BDF-1D9C-BE43-962E1277A80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Rectangle 6">
            <a:extLst>
              <a:ext uri="{FF2B5EF4-FFF2-40B4-BE49-F238E27FC236}">
                <a16:creationId xmlns:a16="http://schemas.microsoft.com/office/drawing/2014/main" id="{D8A913DA-963B-735F-2E35-E15AD00B36E5}"/>
              </a:ext>
            </a:extLst>
          </p:cNvPr>
          <p:cNvSpPr>
            <a:spLocks noGrp="1" noRot="1" noMove="1" noResize="1" noEditPoints="1" noAdjustHandles="1" noChangeArrowheads="1" noChangeShapeType="1"/>
          </p:cNvSpPr>
          <p:nvPr userDrawn="1"/>
        </p:nvSpPr>
        <p:spPr>
          <a:xfrm>
            <a:off x="2" y="-19728"/>
            <a:ext cx="12191998" cy="6877728"/>
          </a:xfrm>
          <a:prstGeom prst="rect">
            <a:avLst/>
          </a:prstGeom>
          <a:solidFill>
            <a:srgbClr val="F8F4EA"/>
          </a:solidFill>
          <a:ln>
            <a:solidFill>
              <a:srgbClr val="F8F4E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D573EA6-8FAE-8477-B1B1-41017569F9D9}"/>
              </a:ext>
            </a:extLst>
          </p:cNvPr>
          <p:cNvSpPr>
            <a:spLocks noGrp="1" noRot="1" noMove="1" noResize="1" noEditPoints="1" noAdjustHandles="1" noChangeArrowheads="1" noChangeShapeType="1"/>
          </p:cNvSpPr>
          <p:nvPr userDrawn="1"/>
        </p:nvSpPr>
        <p:spPr>
          <a:xfrm rot="16200000">
            <a:off x="-977702" y="957960"/>
            <a:ext cx="6877729" cy="4922325"/>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grpSp>
        <p:nvGrpSpPr>
          <p:cNvPr id="9" name="Group 8">
            <a:extLst>
              <a:ext uri="{FF2B5EF4-FFF2-40B4-BE49-F238E27FC236}">
                <a16:creationId xmlns:a16="http://schemas.microsoft.com/office/drawing/2014/main" id="{2CB0695A-88F1-1FA9-1151-25966F207101}"/>
              </a:ext>
            </a:extLst>
          </p:cNvPr>
          <p:cNvGrpSpPr>
            <a:grpSpLocks noGrp="1" noUngrp="1" noRot="1" noMove="1" noResize="1"/>
          </p:cNvGrpSpPr>
          <p:nvPr userDrawn="1"/>
        </p:nvGrpSpPr>
        <p:grpSpPr>
          <a:xfrm>
            <a:off x="0" y="2269555"/>
            <a:ext cx="12192000" cy="2309019"/>
            <a:chOff x="-24062" y="2269555"/>
            <a:chExt cx="12216061" cy="2309019"/>
          </a:xfrm>
          <a:solidFill>
            <a:schemeClr val="accent1"/>
          </a:solidFill>
        </p:grpSpPr>
        <p:sp>
          <p:nvSpPr>
            <p:cNvPr id="10" name="Rectangle 9">
              <a:extLst>
                <a:ext uri="{FF2B5EF4-FFF2-40B4-BE49-F238E27FC236}">
                  <a16:creationId xmlns:a16="http://schemas.microsoft.com/office/drawing/2014/main" id="{B53CD0C5-43E7-6D78-1F4C-40C9D2A5D850}"/>
                </a:ext>
              </a:extLst>
            </p:cNvPr>
            <p:cNvSpPr>
              <a:spLocks noGrp="1" noRot="1" noMove="1" noResize="1" noEditPoints="1" noAdjustHandles="1" noChangeArrowheads="1" noChangeShapeType="1"/>
            </p:cNvSpPr>
            <p:nvPr/>
          </p:nvSpPr>
          <p:spPr>
            <a:xfrm>
              <a:off x="-24062" y="2279423"/>
              <a:ext cx="12216061" cy="2299151"/>
            </a:xfrm>
            <a:prstGeom prst="rect">
              <a:avLst/>
            </a:prstGeom>
            <a:solidFill>
              <a:schemeClr val="tx2"/>
            </a:solid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2B8118E-6B26-389F-A357-F05A4B0B4204}"/>
                </a:ext>
              </a:extLst>
            </p:cNvPr>
            <p:cNvSpPr>
              <a:spLocks noGrp="1" noRot="1" noMove="1" noResize="1" noEditPoints="1" noAdjustHandles="1" noChangeArrowheads="1" noChangeShapeType="1"/>
            </p:cNvSpPr>
            <p:nvPr/>
          </p:nvSpPr>
          <p:spPr>
            <a:xfrm rot="5400000">
              <a:off x="10477831" y="3264396"/>
              <a:ext cx="2309019" cy="319338"/>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8F4EA"/>
                </a:solidFill>
              </a:endParaRPr>
            </a:p>
          </p:txBody>
        </p:sp>
      </p:grpSp>
      <p:pic>
        <p:nvPicPr>
          <p:cNvPr id="12" name="Picture 11">
            <a:extLst>
              <a:ext uri="{FF2B5EF4-FFF2-40B4-BE49-F238E27FC236}">
                <a16:creationId xmlns:a16="http://schemas.microsoft.com/office/drawing/2014/main" id="{FC101A23-98DC-DCD0-8C19-2BB1F506338F}"/>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9926176" y="5258104"/>
            <a:ext cx="2135967" cy="1533723"/>
          </a:xfrm>
          <a:prstGeom prst="rect">
            <a:avLst/>
          </a:prstGeom>
        </p:spPr>
      </p:pic>
      <p:sp>
        <p:nvSpPr>
          <p:cNvPr id="17" name="Title 16">
            <a:extLst>
              <a:ext uri="{FF2B5EF4-FFF2-40B4-BE49-F238E27FC236}">
                <a16:creationId xmlns:a16="http://schemas.microsoft.com/office/drawing/2014/main" id="{F30C755D-924D-4A86-E00E-94AFFABF7380}"/>
              </a:ext>
            </a:extLst>
          </p:cNvPr>
          <p:cNvSpPr>
            <a:spLocks noGrp="1" noRot="1" noMove="1" noResize="1" noEditPoints="1" noAdjustHandles="1" noChangeArrowheads="1" noChangeShapeType="1"/>
          </p:cNvSpPr>
          <p:nvPr>
            <p:ph type="title" hasCustomPrompt="1"/>
          </p:nvPr>
        </p:nvSpPr>
        <p:spPr>
          <a:xfrm>
            <a:off x="838200" y="2342367"/>
            <a:ext cx="10515600" cy="1325563"/>
          </a:xfrm>
        </p:spPr>
        <p:txBody>
          <a:bodyPr>
            <a:normAutofit/>
          </a:bodyPr>
          <a:lstStyle>
            <a:lvl1pPr algn="ctr">
              <a:defRPr sz="6000" b="1">
                <a:solidFill>
                  <a:schemeClr val="accent2"/>
                </a:solidFill>
                <a:effectLst/>
                <a:latin typeface="Arial" panose="020B0604020202020204" pitchFamily="34" charset="0"/>
                <a:cs typeface="Arial" panose="020B0604020202020204" pitchFamily="34" charset="0"/>
              </a:defRPr>
            </a:lvl1pPr>
          </a:lstStyle>
          <a:p>
            <a:r>
              <a:rPr lang="en-US"/>
              <a:t>[Presentation Title]</a:t>
            </a:r>
          </a:p>
        </p:txBody>
      </p:sp>
      <p:sp>
        <p:nvSpPr>
          <p:cNvPr id="2" name="Text Placeholder 3">
            <a:extLst>
              <a:ext uri="{FF2B5EF4-FFF2-40B4-BE49-F238E27FC236}">
                <a16:creationId xmlns:a16="http://schemas.microsoft.com/office/drawing/2014/main" id="{F25B6AE3-6C83-7B90-DF90-FC290AB9E8EC}"/>
              </a:ext>
            </a:extLst>
          </p:cNvPr>
          <p:cNvSpPr>
            <a:spLocks noGrp="1" noRot="1" noMove="1" noResize="1" noEditPoints="1" noAdjustHandles="1" noChangeArrowheads="1" noChangeShapeType="1"/>
          </p:cNvSpPr>
          <p:nvPr>
            <p:ph type="body" sz="quarter" idx="10" hasCustomPrompt="1"/>
          </p:nvPr>
        </p:nvSpPr>
        <p:spPr>
          <a:xfrm>
            <a:off x="838200" y="3763963"/>
            <a:ext cx="10515600" cy="739775"/>
          </a:xfrm>
        </p:spPr>
        <p:txBody>
          <a:bodyPr>
            <a:normAutofit/>
          </a:bodyPr>
          <a:lstStyle>
            <a:lvl1pPr marL="0" indent="0" algn="ctr">
              <a:buNone/>
              <a:defRPr sz="1800">
                <a:latin typeface="Arial" panose="020B0604020202020204" pitchFamily="34" charset="0"/>
                <a:cs typeface="Arial" panose="020B0604020202020204" pitchFamily="34" charset="0"/>
              </a:defRPr>
            </a:lvl1pPr>
          </a:lstStyle>
          <a:p>
            <a:pPr lvl="0"/>
            <a:r>
              <a:rPr lang="en-US">
                <a:latin typeface="Arial" panose="020B0604020202020204" pitchFamily="34" charset="0"/>
                <a:cs typeface="Arial" panose="020B0604020202020204" pitchFamily="34" charset="0"/>
              </a:rPr>
              <a:t>[Subtitle]</a:t>
            </a:r>
            <a:endParaRPr lang="en-US"/>
          </a:p>
        </p:txBody>
      </p:sp>
    </p:spTree>
    <p:extLst>
      <p:ext uri="{BB962C8B-B14F-4D97-AF65-F5344CB8AC3E}">
        <p14:creationId xmlns:p14="http://schemas.microsoft.com/office/powerpoint/2010/main" val="1284435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bout DCHS Slide">
    <p:bg>
      <p:bgPr>
        <a:solidFill>
          <a:schemeClr val="bg1">
            <a:alpha val="0"/>
          </a:schemeClr>
        </a:solidFill>
        <a:effectLst/>
      </p:bgPr>
    </p:bg>
    <p:spTree>
      <p:nvGrpSpPr>
        <p:cNvPr id="1" name=""/>
        <p:cNvGrpSpPr/>
        <p:nvPr/>
      </p:nvGrpSpPr>
      <p:grpSpPr>
        <a:xfrm>
          <a:off x="0" y="0"/>
          <a:ext cx="0" cy="0"/>
          <a:chOff x="0" y="0"/>
          <a:chExt cx="0" cy="0"/>
        </a:xfrm>
      </p:grpSpPr>
      <p:pic>
        <p:nvPicPr>
          <p:cNvPr id="11" name="Picture 10" descr="A group of people posing for a photo&#10;&#10;Description automatically generated">
            <a:extLst>
              <a:ext uri="{FF2B5EF4-FFF2-40B4-BE49-F238E27FC236}">
                <a16:creationId xmlns:a16="http://schemas.microsoft.com/office/drawing/2014/main" id="{EB003D5D-FC84-7FAA-13FD-AD1429F16F17}"/>
              </a:ext>
            </a:extLst>
          </p:cNvPr>
          <p:cNvPicPr>
            <a:picLocks noGrp="1" noRo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2904113"/>
          </a:xfrm>
          <a:prstGeom prst="rect">
            <a:avLst/>
          </a:prstGeom>
        </p:spPr>
      </p:pic>
      <p:sp>
        <p:nvSpPr>
          <p:cNvPr id="14" name="TextBox 13">
            <a:extLst>
              <a:ext uri="{FF2B5EF4-FFF2-40B4-BE49-F238E27FC236}">
                <a16:creationId xmlns:a16="http://schemas.microsoft.com/office/drawing/2014/main" id="{563E9EA4-2E48-A82E-205F-6CF58D7FEE79}"/>
              </a:ext>
            </a:extLst>
          </p:cNvPr>
          <p:cNvSpPr txBox="1">
            <a:spLocks noGrp="1" noRot="1" noMove="1" noResize="1" noEditPoints="1" noAdjustHandles="1" noChangeArrowheads="1" noChangeShapeType="1"/>
          </p:cNvSpPr>
          <p:nvPr userDrawn="1"/>
        </p:nvSpPr>
        <p:spPr>
          <a:xfrm>
            <a:off x="57147" y="2978921"/>
            <a:ext cx="12077701" cy="2769989"/>
          </a:xfrm>
          <a:prstGeom prst="rect">
            <a:avLst/>
          </a:prstGeom>
          <a:solidFill>
            <a:schemeClr val="tx2"/>
          </a:solidFill>
          <a:ln>
            <a:solidFill>
              <a:schemeClr val="tx2"/>
            </a:solidFill>
          </a:ln>
        </p:spPr>
        <p:txBody>
          <a:bodyPr wrap="square" rtlCol="0">
            <a:spAutoFit/>
          </a:bodyPr>
          <a:lstStyle/>
          <a:p>
            <a:r>
              <a:rPr lang="en-US" sz="3600" b="1">
                <a:solidFill>
                  <a:schemeClr val="accent2"/>
                </a:solidFill>
                <a:latin typeface="Arial" panose="020B0604020202020204" pitchFamily="34" charset="0"/>
                <a:cs typeface="Arial" panose="020B0604020202020204" pitchFamily="34" charset="0"/>
              </a:rPr>
              <a:t>About DCHS</a:t>
            </a:r>
          </a:p>
          <a:p>
            <a:pPr algn="l" rtl="0" fontAlgn="base"/>
            <a:r>
              <a:rPr lang="en-US" sz="1200">
                <a:solidFill>
                  <a:srgbClr val="000000"/>
                </a:solidFill>
                <a:latin typeface="Arial" panose="020B0604020202020204" pitchFamily="34" charset="0"/>
                <a:cs typeface="Arial" panose="020B0604020202020204" pitchFamily="34" charset="0"/>
              </a:rPr>
              <a:t>DCHS </a:t>
            </a:r>
            <a:r>
              <a:rPr lang="en-US" sz="1200">
                <a:solidFill>
                  <a:srgbClr val="080808"/>
                </a:solidFill>
                <a:latin typeface="Arial" panose="020B0604020202020204" pitchFamily="34" charset="0"/>
                <a:cs typeface="Arial" panose="020B0604020202020204" pitchFamily="34" charset="0"/>
              </a:rPr>
              <a:t>has</a:t>
            </a:r>
            <a:r>
              <a:rPr lang="en-US" sz="1200">
                <a:solidFill>
                  <a:schemeClr val="accent2"/>
                </a:solidFill>
                <a:latin typeface="Arial" panose="020B0604020202020204" pitchFamily="34" charset="0"/>
                <a:cs typeface="Arial" panose="020B0604020202020204" pitchFamily="34" charset="0"/>
              </a:rPr>
              <a:t> </a:t>
            </a:r>
            <a:r>
              <a:rPr lang="en-US" sz="1200" b="1">
                <a:solidFill>
                  <a:schemeClr val="accent2"/>
                </a:solidFill>
                <a:latin typeface="Arial" panose="020B0604020202020204" pitchFamily="34" charset="0"/>
                <a:cs typeface="Arial" panose="020B0604020202020204" pitchFamily="34" charset="0"/>
              </a:rPr>
              <a:t>740</a:t>
            </a:r>
            <a:r>
              <a:rPr lang="en-US" sz="1200">
                <a:solidFill>
                  <a:schemeClr val="accent2"/>
                </a:solidFill>
                <a:latin typeface="Arial" panose="020B0604020202020204" pitchFamily="34" charset="0"/>
                <a:cs typeface="Arial" panose="020B0604020202020204" pitchFamily="34" charset="0"/>
              </a:rPr>
              <a:t> </a:t>
            </a:r>
            <a:r>
              <a:rPr lang="en-US" sz="1200">
                <a:solidFill>
                  <a:srgbClr val="000000"/>
                </a:solidFill>
                <a:latin typeface="Arial" panose="020B0604020202020204" pitchFamily="34" charset="0"/>
                <a:cs typeface="Arial" panose="020B0604020202020204" pitchFamily="34" charset="0"/>
              </a:rPr>
              <a:t>total approved Full Time Employees and</a:t>
            </a:r>
            <a:r>
              <a:rPr lang="en-US" sz="1200" b="0" i="0" u="none" strike="noStrike">
                <a:solidFill>
                  <a:srgbClr val="000000"/>
                </a:solidFill>
                <a:effectLst/>
                <a:latin typeface="Arial" panose="020B0604020202020204" pitchFamily="34" charset="0"/>
                <a:cs typeface="Arial" panose="020B0604020202020204" pitchFamily="34" charset="0"/>
              </a:rPr>
              <a:t> reaches nearly</a:t>
            </a:r>
            <a:r>
              <a:rPr lang="en-US" sz="1200" b="0" i="0" u="none" strike="noStrike">
                <a:solidFill>
                  <a:schemeClr val="accent2"/>
                </a:solidFill>
                <a:effectLst/>
                <a:latin typeface="Arial" panose="020B0604020202020204" pitchFamily="34" charset="0"/>
                <a:cs typeface="Arial" panose="020B0604020202020204" pitchFamily="34" charset="0"/>
              </a:rPr>
              <a:t> </a:t>
            </a:r>
            <a:r>
              <a:rPr lang="en-US" sz="1200" b="1" i="0" u="none" strike="noStrike">
                <a:solidFill>
                  <a:schemeClr val="accent2"/>
                </a:solidFill>
                <a:effectLst/>
                <a:latin typeface="Arial" panose="020B0604020202020204" pitchFamily="34" charset="0"/>
                <a:cs typeface="Arial" panose="020B0604020202020204" pitchFamily="34" charset="0"/>
              </a:rPr>
              <a:t>470,000 </a:t>
            </a:r>
            <a:r>
              <a:rPr lang="en-US" sz="1200" b="0" i="0" u="none" strike="noStrike">
                <a:solidFill>
                  <a:srgbClr val="000000"/>
                </a:solidFill>
                <a:effectLst/>
                <a:latin typeface="Arial" panose="020B0604020202020204" pitchFamily="34" charset="0"/>
                <a:cs typeface="Arial" panose="020B0604020202020204" pitchFamily="34" charset="0"/>
              </a:rPr>
              <a:t>community members annually through the services we provide.</a:t>
            </a:r>
            <a:r>
              <a:rPr lang="en-US" sz="1200" b="0" i="0">
                <a:solidFill>
                  <a:srgbClr val="000000"/>
                </a:solidFill>
                <a:effectLst/>
                <a:latin typeface="Arial" panose="020B0604020202020204" pitchFamily="34" charset="0"/>
                <a:cs typeface="Arial" panose="020B0604020202020204" pitchFamily="34" charset="0"/>
              </a:rPr>
              <a:t>​ </a:t>
            </a:r>
            <a:r>
              <a:rPr lang="en-US" sz="1200" b="0" i="0" u="none" strike="noStrike">
                <a:solidFill>
                  <a:srgbClr val="000000"/>
                </a:solidFill>
                <a:effectLst/>
                <a:latin typeface="Arial" panose="020B0604020202020204" pitchFamily="34" charset="0"/>
                <a:cs typeface="Arial" panose="020B0604020202020204" pitchFamily="34" charset="0"/>
              </a:rPr>
              <a:t>The services and programs DCHS invest in consist of behavioral health treatment, affordable housing and related services, childcare resources, services for kids and families, education and employment for youth and young adults, veteran services, senior supports, and inclusive resources for people with intellectual and developmental disabilities. These direct investments are part of King County’s efforts to create a welcoming community where every person can thrive.</a:t>
            </a:r>
            <a:br>
              <a:rPr lang="en-US" sz="1100">
                <a:solidFill>
                  <a:srgbClr val="080808"/>
                </a:solidFill>
                <a:latin typeface="Arial" panose="020B0604020202020204" pitchFamily="34" charset="0"/>
                <a:cs typeface="Arial" panose="020B0604020202020204" pitchFamily="34" charset="0"/>
              </a:rPr>
            </a:br>
            <a:endParaRPr lang="en-US" sz="1400">
              <a:solidFill>
                <a:srgbClr val="080808"/>
              </a:solidFill>
              <a:latin typeface="Arial" panose="020B0604020202020204" pitchFamily="34" charset="0"/>
              <a:cs typeface="Arial" panose="020B0604020202020204" pitchFamily="34" charset="0"/>
            </a:endParaRPr>
          </a:p>
          <a:p>
            <a:r>
              <a:rPr lang="en-US" sz="1400" b="1">
                <a:solidFill>
                  <a:schemeClr val="accent2"/>
                </a:solidFill>
                <a:latin typeface="Arial" panose="020B0604020202020204" pitchFamily="34" charset="0"/>
                <a:cs typeface="Arial" panose="020B0604020202020204" pitchFamily="34" charset="0"/>
              </a:rPr>
              <a:t>MISSION</a:t>
            </a:r>
          </a:p>
          <a:p>
            <a:r>
              <a:rPr lang="en-US" sz="1200" i="0">
                <a:solidFill>
                  <a:srgbClr val="080808"/>
                </a:solidFill>
                <a:latin typeface="Arial" panose="020B0604020202020204" pitchFamily="34" charset="0"/>
                <a:cs typeface="Arial" panose="020B0604020202020204" pitchFamily="34" charset="0"/>
              </a:rPr>
              <a:t>Provide equitable opportunities for people to be healthy, happy, and connected to community.</a:t>
            </a:r>
          </a:p>
          <a:p>
            <a:endParaRPr lang="en-US" sz="1200">
              <a:solidFill>
                <a:srgbClr val="080808"/>
              </a:solidFill>
              <a:latin typeface="Arial" panose="020B0604020202020204" pitchFamily="34" charset="0"/>
              <a:cs typeface="Arial" panose="020B0604020202020204" pitchFamily="34" charset="0"/>
            </a:endParaRPr>
          </a:p>
          <a:p>
            <a:r>
              <a:rPr lang="en-US" sz="1400" b="1">
                <a:solidFill>
                  <a:schemeClr val="accent2"/>
                </a:solidFill>
                <a:latin typeface="Arial" panose="020B0604020202020204" pitchFamily="34" charset="0"/>
                <a:cs typeface="Arial" panose="020B0604020202020204" pitchFamily="34" charset="0"/>
              </a:rPr>
              <a:t>VISION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0">
                <a:solidFill>
                  <a:srgbClr val="080808"/>
                </a:solidFill>
                <a:latin typeface="Arial" panose="020B0604020202020204" pitchFamily="34" charset="0"/>
                <a:cs typeface="Arial" panose="020B0604020202020204" pitchFamily="34" charset="0"/>
              </a:rPr>
              <a:t>The Department of Community and Human Services supports and maintains vital communities, families and individuals. The field of human services exists to undo and mitigate unjust structures that historically—and currently—allocate benefit and burden in ways that favor some and disfavor others.</a:t>
            </a:r>
          </a:p>
        </p:txBody>
      </p:sp>
      <p:sp>
        <p:nvSpPr>
          <p:cNvPr id="15" name="Rectangle 14">
            <a:extLst>
              <a:ext uri="{FF2B5EF4-FFF2-40B4-BE49-F238E27FC236}">
                <a16:creationId xmlns:a16="http://schemas.microsoft.com/office/drawing/2014/main" id="{D1DFEBBB-5CDC-F4A4-4348-100D0C0D96D0}"/>
              </a:ext>
            </a:extLst>
          </p:cNvPr>
          <p:cNvSpPr>
            <a:spLocks noGrp="1" noRot="1" noMove="1" noResize="1" noEditPoints="1" noAdjustHandles="1" noChangeArrowheads="1" noChangeShapeType="1"/>
          </p:cNvSpPr>
          <p:nvPr userDrawn="1"/>
        </p:nvSpPr>
        <p:spPr>
          <a:xfrm>
            <a:off x="-1" y="0"/>
            <a:ext cx="12191999" cy="2904113"/>
          </a:xfrm>
          <a:prstGeom prst="rect">
            <a:avLst/>
          </a:prstGeom>
          <a:solidFill>
            <a:schemeClr val="accent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36203F95-9A86-77E7-8BB9-668908C01059}"/>
              </a:ext>
            </a:extLst>
          </p:cNvPr>
          <p:cNvPicPr>
            <a:picLocks noGrp="1" noRo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rcRect/>
          <a:stretch/>
        </p:blipFill>
        <p:spPr>
          <a:xfrm>
            <a:off x="10357169" y="5565339"/>
            <a:ext cx="1708090" cy="1226488"/>
          </a:xfrm>
          <a:prstGeom prst="rect">
            <a:avLst/>
          </a:prstGeom>
        </p:spPr>
      </p:pic>
    </p:spTree>
    <p:extLst>
      <p:ext uri="{BB962C8B-B14F-4D97-AF65-F5344CB8AC3E}">
        <p14:creationId xmlns:p14="http://schemas.microsoft.com/office/powerpoint/2010/main" val="3171074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tx2">
            <a:alpha val="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BA082-F729-B460-C7A5-7ABC8B55AB7F}"/>
              </a:ext>
            </a:extLst>
          </p:cNvPr>
          <p:cNvSpPr>
            <a:spLocks noGrp="1"/>
          </p:cNvSpPr>
          <p:nvPr>
            <p:ph type="title" hasCustomPrompt="1"/>
          </p:nvPr>
        </p:nvSpPr>
        <p:spPr>
          <a:xfrm>
            <a:off x="838200" y="365125"/>
            <a:ext cx="10515600" cy="1325563"/>
          </a:xfrm>
        </p:spPr>
        <p:txBody>
          <a:bodyPr/>
          <a:lstStyle>
            <a:lvl1pPr>
              <a:defRPr b="1">
                <a:solidFill>
                  <a:schemeClr val="accent2"/>
                </a:solidFill>
                <a:latin typeface="Arial" panose="020B0604020202020204" pitchFamily="34" charset="0"/>
                <a:cs typeface="Arial" panose="020B0604020202020204" pitchFamily="34" charset="0"/>
              </a:defRPr>
            </a:lvl1pPr>
          </a:lstStyle>
          <a:p>
            <a:r>
              <a:rPr lang="en-US"/>
              <a:t>[Slide Title]</a:t>
            </a:r>
          </a:p>
        </p:txBody>
      </p:sp>
      <p:sp>
        <p:nvSpPr>
          <p:cNvPr id="3" name="Content Placeholder 2">
            <a:extLst>
              <a:ext uri="{FF2B5EF4-FFF2-40B4-BE49-F238E27FC236}">
                <a16:creationId xmlns:a16="http://schemas.microsoft.com/office/drawing/2014/main" id="{5619E59F-A6D6-0E9F-C1D0-06AE07F460DE}"/>
              </a:ext>
            </a:extLst>
          </p:cNvPr>
          <p:cNvSpPr>
            <a:spLocks noGrp="1"/>
          </p:cNvSpPr>
          <p:nvPr>
            <p:ph idx="1"/>
          </p:nvPr>
        </p:nvSpPr>
        <p:spPr>
          <a:xfrm>
            <a:off x="838200" y="1825625"/>
            <a:ext cx="10515600" cy="3967623"/>
          </a:xfrm>
        </p:spPr>
        <p:txBody>
          <a:bodyPr/>
          <a:lstStyle>
            <a:lvl1pPr marL="0" indent="0">
              <a:lnSpc>
                <a:spcPct val="100000"/>
              </a:lnSpc>
              <a:buFontTx/>
              <a:buNone/>
              <a:defRPr>
                <a:latin typeface="Arial" panose="020B0604020202020204" pitchFamily="34" charset="0"/>
                <a:cs typeface="Arial" panose="020B0604020202020204" pitchFamily="34" charset="0"/>
              </a:defRPr>
            </a:lvl1pPr>
            <a:lvl2pPr marL="800100" indent="-342900">
              <a:lnSpc>
                <a:spcPct val="100000"/>
              </a:lnSpc>
              <a:buFont typeface="Arial" panose="020B0604020202020204" pitchFamily="34" charset="0"/>
              <a:buChar char="•"/>
              <a:defRPr>
                <a:latin typeface="Arial" panose="020B0604020202020204" pitchFamily="34" charset="0"/>
                <a:cs typeface="Arial" panose="020B0604020202020204" pitchFamily="34" charset="0"/>
              </a:defRPr>
            </a:lvl2pPr>
            <a:lvl3pPr marL="1257300" indent="-342900">
              <a:lnSpc>
                <a:spcPct val="100000"/>
              </a:lnSpc>
              <a:buFont typeface="Courier New" panose="02070309020205020404" pitchFamily="49" charset="0"/>
              <a:buChar char="o"/>
              <a:defRPr>
                <a:latin typeface="Arial" panose="020B0604020202020204" pitchFamily="34" charset="0"/>
                <a:cs typeface="Arial" panose="020B0604020202020204" pitchFamily="34" charset="0"/>
              </a:defRPr>
            </a:lvl3pPr>
            <a:lvl4pPr marL="1657350" indent="-285750">
              <a:lnSpc>
                <a:spcPct val="100000"/>
              </a:lnSpc>
              <a:buFont typeface="Wingdings" panose="05000000000000000000" pitchFamily="2" charset="2"/>
              <a:buChar char="§"/>
              <a:defRPr>
                <a:latin typeface="Arial" panose="020B0604020202020204" pitchFamily="34" charset="0"/>
                <a:cs typeface="Arial" panose="020B0604020202020204" pitchFamily="34" charset="0"/>
              </a:defRPr>
            </a:lvl4pPr>
            <a:lvl5pPr marL="2114550" indent="-285750">
              <a:lnSpc>
                <a:spcPct val="100000"/>
              </a:lnSpc>
              <a:buFont typeface="Wingdings" panose="05000000000000000000" pitchFamily="2" charset="2"/>
              <a:buChar char="Ø"/>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Google Shape;47;p7">
            <a:extLst>
              <a:ext uri="{FF2B5EF4-FFF2-40B4-BE49-F238E27FC236}">
                <a16:creationId xmlns:a16="http://schemas.microsoft.com/office/drawing/2014/main" id="{C3CD98A0-5E6A-673D-13AC-5352D1CDCD58}"/>
              </a:ext>
            </a:extLst>
          </p:cNvPr>
          <p:cNvSpPr>
            <a:spLocks noGrp="1" noRot="1" noMove="1" noResize="1" noEditPoints="1" noAdjustHandles="1" noChangeArrowheads="1" noChangeShapeType="1"/>
          </p:cNvSpPr>
          <p:nvPr userDrawn="1"/>
        </p:nvSpPr>
        <p:spPr>
          <a:xfrm>
            <a:off x="838200" y="6215682"/>
            <a:ext cx="8778240" cy="27432"/>
          </a:xfrm>
          <a:prstGeom prst="rect">
            <a:avLst/>
          </a:prstGeom>
          <a:solidFill>
            <a:schemeClr val="accent2"/>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accent2"/>
              </a:solidFill>
              <a:latin typeface="Calibri"/>
              <a:ea typeface="Calibri"/>
              <a:cs typeface="Calibri"/>
              <a:sym typeface="Calibri"/>
            </a:endParaRPr>
          </a:p>
        </p:txBody>
      </p:sp>
      <p:pic>
        <p:nvPicPr>
          <p:cNvPr id="8" name="Picture 7">
            <a:extLst>
              <a:ext uri="{FF2B5EF4-FFF2-40B4-BE49-F238E27FC236}">
                <a16:creationId xmlns:a16="http://schemas.microsoft.com/office/drawing/2014/main" id="{BB80FE1B-8164-930F-CAC3-F13D8EE6922F}"/>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0254184" y="5793248"/>
            <a:ext cx="1479733" cy="1062517"/>
          </a:xfrm>
          <a:prstGeom prst="rect">
            <a:avLst/>
          </a:prstGeom>
        </p:spPr>
      </p:pic>
      <p:sp>
        <p:nvSpPr>
          <p:cNvPr id="9" name="Rectangle 8">
            <a:extLst>
              <a:ext uri="{FF2B5EF4-FFF2-40B4-BE49-F238E27FC236}">
                <a16:creationId xmlns:a16="http://schemas.microsoft.com/office/drawing/2014/main" id="{0BC3496C-6F7A-F6FD-A003-85B307B88C35}"/>
              </a:ext>
            </a:extLst>
          </p:cNvPr>
          <p:cNvSpPr>
            <a:spLocks noGrp="1" noRot="1" noMove="1" noResize="1" noEditPoints="1" noAdjustHandles="1" noChangeArrowheads="1" noChangeShapeType="1"/>
          </p:cNvSpPr>
          <p:nvPr userDrawn="1"/>
        </p:nvSpPr>
        <p:spPr>
          <a:xfrm>
            <a:off x="10420597" y="100940"/>
            <a:ext cx="1771403" cy="27432"/>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5">
            <a:extLst>
              <a:ext uri="{FF2B5EF4-FFF2-40B4-BE49-F238E27FC236}">
                <a16:creationId xmlns:a16="http://schemas.microsoft.com/office/drawing/2014/main" id="{E372FE59-6CF7-CC76-7C06-FCD9E4DB1293}"/>
              </a:ext>
            </a:extLst>
          </p:cNvPr>
          <p:cNvSpPr>
            <a:spLocks noGrp="1" noRot="1" noMove="1" noResize="1" noEditPoints="1" noAdjustHandles="1" noChangeArrowheads="1" noChangeShapeType="1"/>
          </p:cNvSpPr>
          <p:nvPr>
            <p:ph type="body" sz="quarter" idx="10" hasCustomPrompt="1"/>
          </p:nvPr>
        </p:nvSpPr>
        <p:spPr>
          <a:xfrm>
            <a:off x="838200" y="6373813"/>
            <a:ext cx="8778240" cy="401637"/>
          </a:xfrm>
        </p:spPr>
        <p:txBody>
          <a:bodyPr>
            <a:noAutofit/>
          </a:bodyPr>
          <a:lstStyle>
            <a:lvl1pPr marL="0" indent="0">
              <a:buNone/>
              <a:defRPr sz="1200" b="0">
                <a:latin typeface="Arial" panose="020B0604020202020204" pitchFamily="34" charset="0"/>
                <a:cs typeface="Arial" panose="020B0604020202020204" pitchFamily="34" charset="0"/>
              </a:defRPr>
            </a:lvl1pPr>
          </a:lstStyle>
          <a:p>
            <a:pPr lvl="0"/>
            <a:r>
              <a:rPr lang="en-US"/>
              <a:t>Date and/or Footnote</a:t>
            </a:r>
          </a:p>
        </p:txBody>
      </p:sp>
    </p:spTree>
    <p:extLst>
      <p:ext uri="{BB962C8B-B14F-4D97-AF65-F5344CB8AC3E}">
        <p14:creationId xmlns:p14="http://schemas.microsoft.com/office/powerpoint/2010/main" val="1431060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Two Content Slide">
    <p:bg>
      <p:bgPr>
        <a:solidFill>
          <a:schemeClr val="bg1">
            <a:alpha val="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32AFD-452F-5D6A-DF27-8DC82CFE1B16}"/>
              </a:ext>
            </a:extLst>
          </p:cNvPr>
          <p:cNvSpPr>
            <a:spLocks noGrp="1"/>
          </p:cNvSpPr>
          <p:nvPr>
            <p:ph type="title" hasCustomPrompt="1"/>
          </p:nvPr>
        </p:nvSpPr>
        <p:spPr>
          <a:xfrm>
            <a:off x="838200" y="365125"/>
            <a:ext cx="10515600" cy="1325563"/>
          </a:xfrm>
        </p:spPr>
        <p:txBody>
          <a:bodyPr/>
          <a:lstStyle>
            <a:lvl1pPr>
              <a:defRPr b="1">
                <a:solidFill>
                  <a:schemeClr val="accent2"/>
                </a:solidFill>
                <a:latin typeface="Arial" panose="020B0604020202020204" pitchFamily="34" charset="0"/>
                <a:cs typeface="Arial" panose="020B0604020202020204" pitchFamily="34" charset="0"/>
              </a:defRPr>
            </a:lvl1pPr>
          </a:lstStyle>
          <a:p>
            <a:r>
              <a:rPr lang="en-US"/>
              <a:t>[Slide Title]</a:t>
            </a:r>
          </a:p>
        </p:txBody>
      </p:sp>
      <p:sp>
        <p:nvSpPr>
          <p:cNvPr id="3" name="Content Placeholder 2">
            <a:extLst>
              <a:ext uri="{FF2B5EF4-FFF2-40B4-BE49-F238E27FC236}">
                <a16:creationId xmlns:a16="http://schemas.microsoft.com/office/drawing/2014/main" id="{1619832B-FEAA-6B4D-F4A9-A906B8B71FF9}"/>
              </a:ext>
            </a:extLst>
          </p:cNvPr>
          <p:cNvSpPr>
            <a:spLocks noGrp="1"/>
          </p:cNvSpPr>
          <p:nvPr>
            <p:ph sz="half" idx="1"/>
          </p:nvPr>
        </p:nvSpPr>
        <p:spPr>
          <a:xfrm>
            <a:off x="838200" y="1825625"/>
            <a:ext cx="5181600" cy="3967623"/>
          </a:xfrm>
        </p:spPr>
        <p:txBody>
          <a:bodyPr/>
          <a:lstStyle>
            <a:lvl1pPr marL="0" indent="0">
              <a:buFontTx/>
              <a:buNone/>
              <a:defRPr>
                <a:latin typeface="Arial" panose="020B0604020202020204" pitchFamily="34" charset="0"/>
                <a:cs typeface="Arial" panose="020B0604020202020204" pitchFamily="34" charset="0"/>
              </a:defRPr>
            </a:lvl1pPr>
            <a:lvl2pPr marL="800100" indent="-342900">
              <a:buFont typeface="Arial" panose="020B0604020202020204" pitchFamily="34" charset="0"/>
              <a:buChar char="•"/>
              <a:defRPr>
                <a:latin typeface="Arial" panose="020B0604020202020204" pitchFamily="34" charset="0"/>
                <a:cs typeface="Arial" panose="020B0604020202020204" pitchFamily="34" charset="0"/>
              </a:defRPr>
            </a:lvl2pPr>
            <a:lvl3pPr marL="1257300" indent="-342900">
              <a:buFont typeface="Courier New" panose="02070309020205020404" pitchFamily="49" charset="0"/>
              <a:buChar char="o"/>
              <a:defRPr>
                <a:latin typeface="Arial" panose="020B0604020202020204" pitchFamily="34" charset="0"/>
                <a:cs typeface="Arial" panose="020B0604020202020204" pitchFamily="34" charset="0"/>
              </a:defRPr>
            </a:lvl3pPr>
            <a:lvl4pPr marL="1657350" indent="-285750">
              <a:buFont typeface="Wingdings" panose="05000000000000000000" pitchFamily="2" charset="2"/>
              <a:buChar char="§"/>
              <a:defRPr>
                <a:latin typeface="Arial" panose="020B0604020202020204" pitchFamily="34" charset="0"/>
                <a:cs typeface="Arial" panose="020B0604020202020204" pitchFamily="34" charset="0"/>
              </a:defRPr>
            </a:lvl4pPr>
            <a:lvl5pPr marL="2114550" indent="-285750">
              <a:buFont typeface="Wingdings" panose="05000000000000000000" pitchFamily="2" charset="2"/>
              <a:buChar char="Ø"/>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4"/>
            <a:endParaRPr lang="en-US"/>
          </a:p>
        </p:txBody>
      </p:sp>
      <p:sp>
        <p:nvSpPr>
          <p:cNvPr id="4" name="Content Placeholder 3">
            <a:extLst>
              <a:ext uri="{FF2B5EF4-FFF2-40B4-BE49-F238E27FC236}">
                <a16:creationId xmlns:a16="http://schemas.microsoft.com/office/drawing/2014/main" id="{0C9D245B-0431-C175-9BD9-C274482BD510}"/>
              </a:ext>
            </a:extLst>
          </p:cNvPr>
          <p:cNvSpPr>
            <a:spLocks noGrp="1"/>
          </p:cNvSpPr>
          <p:nvPr>
            <p:ph sz="half" idx="2"/>
          </p:nvPr>
        </p:nvSpPr>
        <p:spPr>
          <a:xfrm>
            <a:off x="6172200" y="1825625"/>
            <a:ext cx="5181600" cy="3967623"/>
          </a:xfrm>
        </p:spPr>
        <p:txBody>
          <a:bodyPr/>
          <a:lstStyle>
            <a:lvl1pPr marL="0" indent="0">
              <a:buNone/>
              <a:defRPr/>
            </a:lvl1pPr>
          </a:lstStyle>
          <a:p>
            <a:pPr lvl="0"/>
            <a:endParaRPr lang="en-US"/>
          </a:p>
        </p:txBody>
      </p:sp>
      <p:pic>
        <p:nvPicPr>
          <p:cNvPr id="8" name="Picture 7">
            <a:extLst>
              <a:ext uri="{FF2B5EF4-FFF2-40B4-BE49-F238E27FC236}">
                <a16:creationId xmlns:a16="http://schemas.microsoft.com/office/drawing/2014/main" id="{DEB80B89-DF8A-9DC7-CCA9-023D6284E178}"/>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0254184" y="5793248"/>
            <a:ext cx="1479733" cy="1062517"/>
          </a:xfrm>
          <a:prstGeom prst="rect">
            <a:avLst/>
          </a:prstGeom>
        </p:spPr>
      </p:pic>
      <p:sp>
        <p:nvSpPr>
          <p:cNvPr id="5" name="Google Shape;47;p7">
            <a:extLst>
              <a:ext uri="{FF2B5EF4-FFF2-40B4-BE49-F238E27FC236}">
                <a16:creationId xmlns:a16="http://schemas.microsoft.com/office/drawing/2014/main" id="{D54F3394-5031-B6EF-F2C6-2DC3CC64AAF6}"/>
              </a:ext>
            </a:extLst>
          </p:cNvPr>
          <p:cNvSpPr>
            <a:spLocks noGrp="1" noRot="1" noMove="1" noResize="1" noEditPoints="1" noAdjustHandles="1" noChangeArrowheads="1" noChangeShapeType="1"/>
          </p:cNvSpPr>
          <p:nvPr userDrawn="1"/>
        </p:nvSpPr>
        <p:spPr>
          <a:xfrm>
            <a:off x="838200" y="6215682"/>
            <a:ext cx="8778240" cy="27432"/>
          </a:xfrm>
          <a:prstGeom prst="rect">
            <a:avLst/>
          </a:prstGeom>
          <a:solidFill>
            <a:schemeClr val="accent2"/>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accent2"/>
              </a:solidFill>
              <a:latin typeface="Calibri"/>
              <a:ea typeface="Calibri"/>
              <a:cs typeface="Calibri"/>
              <a:sym typeface="Calibri"/>
            </a:endParaRPr>
          </a:p>
        </p:txBody>
      </p:sp>
      <p:sp>
        <p:nvSpPr>
          <p:cNvPr id="9" name="Rectangle 8">
            <a:extLst>
              <a:ext uri="{FF2B5EF4-FFF2-40B4-BE49-F238E27FC236}">
                <a16:creationId xmlns:a16="http://schemas.microsoft.com/office/drawing/2014/main" id="{3A6C8D6F-BF04-015E-2EF2-49D0BB6770CA}"/>
              </a:ext>
            </a:extLst>
          </p:cNvPr>
          <p:cNvSpPr>
            <a:spLocks noGrp="1" noRot="1" noMove="1" noResize="1" noEditPoints="1" noAdjustHandles="1" noChangeArrowheads="1" noChangeShapeType="1"/>
          </p:cNvSpPr>
          <p:nvPr userDrawn="1"/>
        </p:nvSpPr>
        <p:spPr>
          <a:xfrm>
            <a:off x="10420597" y="100940"/>
            <a:ext cx="1771403" cy="27432"/>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5">
            <a:extLst>
              <a:ext uri="{FF2B5EF4-FFF2-40B4-BE49-F238E27FC236}">
                <a16:creationId xmlns:a16="http://schemas.microsoft.com/office/drawing/2014/main" id="{C983D2C8-760F-0251-88A7-A6E3EFAD2CB7}"/>
              </a:ext>
            </a:extLst>
          </p:cNvPr>
          <p:cNvSpPr>
            <a:spLocks noGrp="1" noRot="1" noMove="1" noResize="1" noEditPoints="1" noAdjustHandles="1" noChangeArrowheads="1" noChangeShapeType="1"/>
          </p:cNvSpPr>
          <p:nvPr>
            <p:ph type="body" sz="quarter" idx="10" hasCustomPrompt="1"/>
          </p:nvPr>
        </p:nvSpPr>
        <p:spPr>
          <a:xfrm>
            <a:off x="838200" y="6373813"/>
            <a:ext cx="8778240" cy="401637"/>
          </a:xfrm>
        </p:spPr>
        <p:txBody>
          <a:bodyPr>
            <a:noAutofit/>
          </a:bodyPr>
          <a:lstStyle>
            <a:lvl1pPr marL="0" indent="0">
              <a:buNone/>
              <a:defRPr sz="1200" b="0">
                <a:latin typeface="Arial" panose="020B0604020202020204" pitchFamily="34" charset="0"/>
                <a:cs typeface="Arial" panose="020B0604020202020204" pitchFamily="34" charset="0"/>
              </a:defRPr>
            </a:lvl1pPr>
          </a:lstStyle>
          <a:p>
            <a:pPr lvl="0"/>
            <a:r>
              <a:rPr lang="en-US"/>
              <a:t>Date and/or Footnote</a:t>
            </a:r>
          </a:p>
        </p:txBody>
      </p:sp>
    </p:spTree>
    <p:extLst>
      <p:ext uri="{BB962C8B-B14F-4D97-AF65-F5344CB8AC3E}">
        <p14:creationId xmlns:p14="http://schemas.microsoft.com/office/powerpoint/2010/main" val="39001436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mparison Slide">
    <p:bg>
      <p:bgPr>
        <a:solidFill>
          <a:schemeClr val="bg1">
            <a:alpha val="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A9548F-A57C-3D18-EE96-8DF7107920E4}"/>
              </a:ext>
            </a:extLst>
          </p:cNvPr>
          <p:cNvSpPr>
            <a:spLocks noGrp="1"/>
          </p:cNvSpPr>
          <p:nvPr>
            <p:ph type="title" hasCustomPrompt="1"/>
          </p:nvPr>
        </p:nvSpPr>
        <p:spPr>
          <a:xfrm>
            <a:off x="839788" y="365125"/>
            <a:ext cx="10512424" cy="1325563"/>
          </a:xfrm>
        </p:spPr>
        <p:txBody>
          <a:bodyPr/>
          <a:lstStyle>
            <a:lvl1pPr>
              <a:defRPr b="1">
                <a:solidFill>
                  <a:schemeClr val="accent2"/>
                </a:solidFill>
                <a:latin typeface="Arial" panose="020B0604020202020204" pitchFamily="34" charset="0"/>
                <a:cs typeface="Arial" panose="020B0604020202020204" pitchFamily="34" charset="0"/>
              </a:defRPr>
            </a:lvl1pPr>
          </a:lstStyle>
          <a:p>
            <a:r>
              <a:rPr lang="en-US"/>
              <a:t>[Slide Title]</a:t>
            </a:r>
          </a:p>
        </p:txBody>
      </p:sp>
      <p:sp>
        <p:nvSpPr>
          <p:cNvPr id="3" name="Text Placeholder 2">
            <a:extLst>
              <a:ext uri="{FF2B5EF4-FFF2-40B4-BE49-F238E27FC236}">
                <a16:creationId xmlns:a16="http://schemas.microsoft.com/office/drawing/2014/main" id="{1001E5F1-49D9-6B21-DB83-2D6104CB0C76}"/>
              </a:ext>
            </a:extLst>
          </p:cNvPr>
          <p:cNvSpPr>
            <a:spLocks noGrp="1"/>
          </p:cNvSpPr>
          <p:nvPr>
            <p:ph type="body" idx="1"/>
          </p:nvPr>
        </p:nvSpPr>
        <p:spPr>
          <a:xfrm>
            <a:off x="839788" y="1681163"/>
            <a:ext cx="5157787" cy="823912"/>
          </a:xfrm>
        </p:spPr>
        <p:txBody>
          <a:bodyPr anchor="b">
            <a:normAutofit/>
          </a:bodyPr>
          <a:lstStyle>
            <a:lvl1pPr marL="0" indent="0">
              <a:buNone/>
              <a:defRPr sz="2400" b="1">
                <a:solidFill>
                  <a:schemeClr val="accent2"/>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764682A-4F45-4ADF-AC5F-BA9DDF7C4FBD}"/>
              </a:ext>
            </a:extLst>
          </p:cNvPr>
          <p:cNvSpPr>
            <a:spLocks noGrp="1"/>
          </p:cNvSpPr>
          <p:nvPr>
            <p:ph sz="half" idx="2"/>
          </p:nvPr>
        </p:nvSpPr>
        <p:spPr>
          <a:xfrm>
            <a:off x="839788" y="2505075"/>
            <a:ext cx="5157787" cy="3337585"/>
          </a:xfrm>
        </p:spPr>
        <p:txBody>
          <a:bodyPr/>
          <a:lstStyle>
            <a:lvl1pPr marL="0" indent="0">
              <a:buFontTx/>
              <a:buNone/>
              <a:defRPr>
                <a:latin typeface="Arial" panose="020B0604020202020204" pitchFamily="34" charset="0"/>
                <a:cs typeface="Arial" panose="020B0604020202020204" pitchFamily="34" charset="0"/>
              </a:defRPr>
            </a:lvl1pPr>
            <a:lvl2pPr marL="800100" indent="-342900">
              <a:buFont typeface="Arial" panose="020B0604020202020204" pitchFamily="34" charset="0"/>
              <a:buChar char="•"/>
              <a:defRPr>
                <a:latin typeface="Arial" panose="020B0604020202020204" pitchFamily="34" charset="0"/>
                <a:cs typeface="Arial" panose="020B0604020202020204" pitchFamily="34" charset="0"/>
              </a:defRPr>
            </a:lvl2pPr>
            <a:lvl3pPr marL="1257300" indent="-342900">
              <a:buFont typeface="Courier New" panose="02070309020205020404" pitchFamily="49" charset="0"/>
              <a:buChar char="o"/>
              <a:defRPr>
                <a:latin typeface="Arial" panose="020B0604020202020204" pitchFamily="34" charset="0"/>
                <a:cs typeface="Arial" panose="020B0604020202020204" pitchFamily="34" charset="0"/>
              </a:defRPr>
            </a:lvl3pPr>
            <a:lvl4pPr marL="1657350" indent="-285750">
              <a:buFont typeface="Wingdings" panose="05000000000000000000" pitchFamily="2" charset="2"/>
              <a:buChar char="§"/>
              <a:defRPr>
                <a:latin typeface="Arial" panose="020B0604020202020204" pitchFamily="34" charset="0"/>
                <a:cs typeface="Arial" panose="020B0604020202020204" pitchFamily="34" charset="0"/>
              </a:defRPr>
            </a:lvl4pPr>
            <a:lvl5pPr marL="2114550" indent="-285750">
              <a:buFont typeface="Wingdings" panose="05000000000000000000" pitchFamily="2" charset="2"/>
              <a:buChar char="Ø"/>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478773-2709-631D-34D1-27F8C3846332}"/>
              </a:ext>
            </a:extLst>
          </p:cNvPr>
          <p:cNvSpPr>
            <a:spLocks noGrp="1"/>
          </p:cNvSpPr>
          <p:nvPr>
            <p:ph type="body" sz="quarter" idx="3"/>
          </p:nvPr>
        </p:nvSpPr>
        <p:spPr>
          <a:xfrm>
            <a:off x="6172200" y="1681163"/>
            <a:ext cx="5183188" cy="823912"/>
          </a:xfrm>
        </p:spPr>
        <p:txBody>
          <a:bodyPr anchor="b"/>
          <a:lstStyle>
            <a:lvl1pPr marL="0" indent="0">
              <a:buNone/>
              <a:defRPr sz="2400" b="1">
                <a:solidFill>
                  <a:schemeClr val="accent2"/>
                </a:solidFill>
                <a:latin typeface="Arial" panose="020B0604020202020204" pitchFamily="34" charset="0"/>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CA59D1A-7D7B-0426-684C-96804387A759}"/>
              </a:ext>
            </a:extLst>
          </p:cNvPr>
          <p:cNvSpPr>
            <a:spLocks noGrp="1"/>
          </p:cNvSpPr>
          <p:nvPr>
            <p:ph sz="quarter" idx="4"/>
          </p:nvPr>
        </p:nvSpPr>
        <p:spPr>
          <a:xfrm>
            <a:off x="6172200" y="2505075"/>
            <a:ext cx="5183188" cy="3337585"/>
          </a:xfrm>
        </p:spPr>
        <p:txBody>
          <a:bodyPr/>
          <a:lstStyle>
            <a:lvl1pPr marL="0" indent="0">
              <a:buFontTx/>
              <a:buNone/>
              <a:defRPr>
                <a:latin typeface="Arial" panose="020B0604020202020204" pitchFamily="34" charset="0"/>
                <a:cs typeface="Arial" panose="020B0604020202020204" pitchFamily="34" charset="0"/>
              </a:defRPr>
            </a:lvl1pPr>
            <a:lvl2pPr marL="800100" indent="-342900">
              <a:buFont typeface="Arial" panose="020B0604020202020204" pitchFamily="34" charset="0"/>
              <a:buChar char="•"/>
              <a:defRPr>
                <a:latin typeface="Arial" panose="020B0604020202020204" pitchFamily="34" charset="0"/>
                <a:cs typeface="Arial" panose="020B0604020202020204" pitchFamily="34" charset="0"/>
              </a:defRPr>
            </a:lvl2pPr>
            <a:lvl3pPr marL="1257300" indent="-342900">
              <a:buFont typeface="Courier New" panose="02070309020205020404" pitchFamily="49" charset="0"/>
              <a:buChar char="o"/>
              <a:defRPr>
                <a:latin typeface="Arial" panose="020B0604020202020204" pitchFamily="34" charset="0"/>
                <a:cs typeface="Arial" panose="020B0604020202020204" pitchFamily="34" charset="0"/>
              </a:defRPr>
            </a:lvl3pPr>
            <a:lvl4pPr marL="1657350" indent="-285750">
              <a:buFont typeface="Wingdings" panose="05000000000000000000" pitchFamily="2" charset="2"/>
              <a:buChar char="§"/>
              <a:defRPr>
                <a:latin typeface="Arial" panose="020B0604020202020204" pitchFamily="34" charset="0"/>
                <a:cs typeface="Arial" panose="020B0604020202020204" pitchFamily="34" charset="0"/>
              </a:defRPr>
            </a:lvl4pPr>
            <a:lvl5pPr marL="2114550" indent="-285750">
              <a:buFont typeface="Wingdings" panose="05000000000000000000" pitchFamily="2" charset="2"/>
              <a:buChar char="Ø"/>
              <a:defRPr>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10" name="Picture 9">
            <a:extLst>
              <a:ext uri="{FF2B5EF4-FFF2-40B4-BE49-F238E27FC236}">
                <a16:creationId xmlns:a16="http://schemas.microsoft.com/office/drawing/2014/main" id="{3B068EC3-61EC-D470-F4EB-20B523D32213}"/>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0254184" y="5793248"/>
            <a:ext cx="1479733" cy="1062517"/>
          </a:xfrm>
          <a:prstGeom prst="rect">
            <a:avLst/>
          </a:prstGeom>
        </p:spPr>
      </p:pic>
      <p:sp>
        <p:nvSpPr>
          <p:cNvPr id="7" name="Google Shape;47;p7">
            <a:extLst>
              <a:ext uri="{FF2B5EF4-FFF2-40B4-BE49-F238E27FC236}">
                <a16:creationId xmlns:a16="http://schemas.microsoft.com/office/drawing/2014/main" id="{C4603360-F8F7-A6F1-8D37-827851A61D6A}"/>
              </a:ext>
            </a:extLst>
          </p:cNvPr>
          <p:cNvSpPr>
            <a:spLocks noGrp="1" noRot="1" noMove="1" noResize="1" noEditPoints="1" noAdjustHandles="1" noChangeArrowheads="1" noChangeShapeType="1"/>
          </p:cNvSpPr>
          <p:nvPr userDrawn="1"/>
        </p:nvSpPr>
        <p:spPr>
          <a:xfrm>
            <a:off x="838200" y="6215682"/>
            <a:ext cx="8778240" cy="27432"/>
          </a:xfrm>
          <a:prstGeom prst="rect">
            <a:avLst/>
          </a:prstGeom>
          <a:solidFill>
            <a:schemeClr val="accent2"/>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accent2"/>
              </a:solidFill>
              <a:latin typeface="Calibri"/>
              <a:ea typeface="Calibri"/>
              <a:cs typeface="Calibri"/>
              <a:sym typeface="Calibri"/>
            </a:endParaRPr>
          </a:p>
        </p:txBody>
      </p:sp>
      <p:sp>
        <p:nvSpPr>
          <p:cNvPr id="11" name="Rectangle 10">
            <a:extLst>
              <a:ext uri="{FF2B5EF4-FFF2-40B4-BE49-F238E27FC236}">
                <a16:creationId xmlns:a16="http://schemas.microsoft.com/office/drawing/2014/main" id="{CAD7008E-F85F-0B63-1407-2BFF7006BF7C}"/>
              </a:ext>
            </a:extLst>
          </p:cNvPr>
          <p:cNvSpPr>
            <a:spLocks noGrp="1" noRot="1" noMove="1" noResize="1" noEditPoints="1" noAdjustHandles="1" noChangeArrowheads="1" noChangeShapeType="1"/>
          </p:cNvSpPr>
          <p:nvPr userDrawn="1"/>
        </p:nvSpPr>
        <p:spPr>
          <a:xfrm>
            <a:off x="10420597" y="100940"/>
            <a:ext cx="1771403" cy="27432"/>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 Placeholder 5">
            <a:extLst>
              <a:ext uri="{FF2B5EF4-FFF2-40B4-BE49-F238E27FC236}">
                <a16:creationId xmlns:a16="http://schemas.microsoft.com/office/drawing/2014/main" id="{37FEB3B9-A0A7-85B2-D922-2DE151E3AA51}"/>
              </a:ext>
            </a:extLst>
          </p:cNvPr>
          <p:cNvSpPr>
            <a:spLocks noGrp="1" noRot="1" noMove="1" noResize="1" noEditPoints="1" noAdjustHandles="1" noChangeArrowheads="1" noChangeShapeType="1"/>
          </p:cNvSpPr>
          <p:nvPr>
            <p:ph type="body" sz="quarter" idx="10" hasCustomPrompt="1"/>
          </p:nvPr>
        </p:nvSpPr>
        <p:spPr>
          <a:xfrm>
            <a:off x="838200" y="6373813"/>
            <a:ext cx="8778240" cy="401637"/>
          </a:xfrm>
        </p:spPr>
        <p:txBody>
          <a:bodyPr>
            <a:noAutofit/>
          </a:bodyPr>
          <a:lstStyle>
            <a:lvl1pPr marL="0" indent="0">
              <a:buNone/>
              <a:defRPr sz="1200" b="0">
                <a:latin typeface="Arial" panose="020B0604020202020204" pitchFamily="34" charset="0"/>
                <a:cs typeface="Arial" panose="020B0604020202020204" pitchFamily="34" charset="0"/>
              </a:defRPr>
            </a:lvl1pPr>
          </a:lstStyle>
          <a:p>
            <a:pPr lvl="0"/>
            <a:r>
              <a:rPr lang="en-US"/>
              <a:t>Date and/or Footnote</a:t>
            </a:r>
          </a:p>
        </p:txBody>
      </p:sp>
    </p:spTree>
    <p:extLst>
      <p:ext uri="{BB962C8B-B14F-4D97-AF65-F5344CB8AC3E}">
        <p14:creationId xmlns:p14="http://schemas.microsoft.com/office/powerpoint/2010/main" val="28258805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Slide">
    <p:bg>
      <p:bgPr>
        <a:solidFill>
          <a:schemeClr val="bg1">
            <a:alpha val="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00054B-B75F-4D9A-1030-6DB60E172DD6}"/>
              </a:ext>
            </a:extLst>
          </p:cNvPr>
          <p:cNvSpPr>
            <a:spLocks noGrp="1"/>
          </p:cNvSpPr>
          <p:nvPr>
            <p:ph type="title" hasCustomPrompt="1"/>
          </p:nvPr>
        </p:nvSpPr>
        <p:spPr>
          <a:xfrm>
            <a:off x="838200" y="365125"/>
            <a:ext cx="9345829" cy="1325563"/>
          </a:xfrm>
        </p:spPr>
        <p:txBody>
          <a:bodyPr/>
          <a:lstStyle>
            <a:lvl1pPr>
              <a:defRPr b="1">
                <a:solidFill>
                  <a:schemeClr val="accent2"/>
                </a:solidFill>
                <a:latin typeface="Arial" panose="020B0604020202020204" pitchFamily="34" charset="0"/>
                <a:cs typeface="Arial" panose="020B0604020202020204" pitchFamily="34" charset="0"/>
              </a:defRPr>
            </a:lvl1pPr>
          </a:lstStyle>
          <a:p>
            <a:r>
              <a:rPr lang="en-US"/>
              <a:t>[Slide Title]</a:t>
            </a:r>
          </a:p>
        </p:txBody>
      </p:sp>
      <p:pic>
        <p:nvPicPr>
          <p:cNvPr id="6" name="Picture 5">
            <a:extLst>
              <a:ext uri="{FF2B5EF4-FFF2-40B4-BE49-F238E27FC236}">
                <a16:creationId xmlns:a16="http://schemas.microsoft.com/office/drawing/2014/main" id="{2F131ACB-1FCD-7B35-D626-923D0DD11A3F}"/>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0254184" y="5793248"/>
            <a:ext cx="1479733" cy="1062517"/>
          </a:xfrm>
          <a:prstGeom prst="rect">
            <a:avLst/>
          </a:prstGeom>
        </p:spPr>
      </p:pic>
      <p:sp>
        <p:nvSpPr>
          <p:cNvPr id="3" name="Google Shape;47;p7">
            <a:extLst>
              <a:ext uri="{FF2B5EF4-FFF2-40B4-BE49-F238E27FC236}">
                <a16:creationId xmlns:a16="http://schemas.microsoft.com/office/drawing/2014/main" id="{A23FF253-DF10-8C71-EB0A-629192F547A5}"/>
              </a:ext>
            </a:extLst>
          </p:cNvPr>
          <p:cNvSpPr>
            <a:spLocks noGrp="1" noRot="1" noMove="1" noResize="1" noEditPoints="1" noAdjustHandles="1" noChangeArrowheads="1" noChangeShapeType="1"/>
          </p:cNvSpPr>
          <p:nvPr userDrawn="1"/>
        </p:nvSpPr>
        <p:spPr>
          <a:xfrm>
            <a:off x="838200" y="6215682"/>
            <a:ext cx="8778240" cy="27432"/>
          </a:xfrm>
          <a:prstGeom prst="rect">
            <a:avLst/>
          </a:prstGeom>
          <a:solidFill>
            <a:schemeClr val="accent2"/>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accent2"/>
              </a:solidFill>
              <a:latin typeface="Calibri"/>
              <a:ea typeface="Calibri"/>
              <a:cs typeface="Calibri"/>
              <a:sym typeface="Calibri"/>
            </a:endParaRPr>
          </a:p>
        </p:txBody>
      </p:sp>
      <p:sp>
        <p:nvSpPr>
          <p:cNvPr id="7" name="Rectangle 6">
            <a:extLst>
              <a:ext uri="{FF2B5EF4-FFF2-40B4-BE49-F238E27FC236}">
                <a16:creationId xmlns:a16="http://schemas.microsoft.com/office/drawing/2014/main" id="{5884CE0C-76A6-40F8-700E-E2CE071B25D4}"/>
              </a:ext>
            </a:extLst>
          </p:cNvPr>
          <p:cNvSpPr>
            <a:spLocks noGrp="1" noRot="1" noMove="1" noResize="1" noEditPoints="1" noAdjustHandles="1" noChangeArrowheads="1" noChangeShapeType="1"/>
          </p:cNvSpPr>
          <p:nvPr userDrawn="1"/>
        </p:nvSpPr>
        <p:spPr>
          <a:xfrm>
            <a:off x="10420597" y="100940"/>
            <a:ext cx="1771403" cy="27432"/>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5">
            <a:extLst>
              <a:ext uri="{FF2B5EF4-FFF2-40B4-BE49-F238E27FC236}">
                <a16:creationId xmlns:a16="http://schemas.microsoft.com/office/drawing/2014/main" id="{3145C5B7-053E-0991-F9E5-C1FDC9247E2D}"/>
              </a:ext>
            </a:extLst>
          </p:cNvPr>
          <p:cNvSpPr>
            <a:spLocks noGrp="1" noRot="1" noMove="1" noResize="1" noEditPoints="1" noAdjustHandles="1" noChangeArrowheads="1" noChangeShapeType="1"/>
          </p:cNvSpPr>
          <p:nvPr>
            <p:ph type="body" sz="quarter" idx="10" hasCustomPrompt="1"/>
          </p:nvPr>
        </p:nvSpPr>
        <p:spPr>
          <a:xfrm>
            <a:off x="838200" y="6373813"/>
            <a:ext cx="8778240" cy="401637"/>
          </a:xfrm>
        </p:spPr>
        <p:txBody>
          <a:bodyPr>
            <a:noAutofit/>
          </a:bodyPr>
          <a:lstStyle>
            <a:lvl1pPr marL="0" indent="0">
              <a:buNone/>
              <a:defRPr sz="1200" b="0">
                <a:latin typeface="Arial" panose="020B0604020202020204" pitchFamily="34" charset="0"/>
                <a:cs typeface="Arial" panose="020B0604020202020204" pitchFamily="34" charset="0"/>
              </a:defRPr>
            </a:lvl1pPr>
          </a:lstStyle>
          <a:p>
            <a:pPr lvl="0"/>
            <a:r>
              <a:rPr lang="en-US"/>
              <a:t>Date and/or Footnote</a:t>
            </a:r>
          </a:p>
        </p:txBody>
      </p:sp>
    </p:spTree>
    <p:extLst>
      <p:ext uri="{BB962C8B-B14F-4D97-AF65-F5344CB8AC3E}">
        <p14:creationId xmlns:p14="http://schemas.microsoft.com/office/powerpoint/2010/main" val="825222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Slide">
    <p:bg>
      <p:bgPr>
        <a:solidFill>
          <a:schemeClr val="bg1">
            <a:alpha val="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ABDD196-8FB4-996D-4C04-51F6B14D3A5B}"/>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0254184" y="5793248"/>
            <a:ext cx="1479733" cy="1062517"/>
          </a:xfrm>
          <a:prstGeom prst="rect">
            <a:avLst/>
          </a:prstGeom>
        </p:spPr>
      </p:pic>
    </p:spTree>
    <p:extLst>
      <p:ext uri="{BB962C8B-B14F-4D97-AF65-F5344CB8AC3E}">
        <p14:creationId xmlns:p14="http://schemas.microsoft.com/office/powerpoint/2010/main" val="911668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_Break_Option1">
    <p:bg>
      <p:bgPr>
        <a:solidFill>
          <a:schemeClr val="bg1">
            <a:alpha val="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3B2FD95-04EA-F3A1-154C-5BCB76EE9B33}"/>
              </a:ext>
            </a:extLst>
          </p:cNvPr>
          <p:cNvSpPr>
            <a:spLocks noGrp="1" noRot="1" noMove="1" noResize="1" noEditPoints="1" noAdjustHandles="1" noChangeArrowheads="1" noChangeShapeType="1"/>
          </p:cNvSpPr>
          <p:nvPr userDrawn="1"/>
        </p:nvSpPr>
        <p:spPr>
          <a:xfrm>
            <a:off x="0" y="0"/>
            <a:ext cx="5098473" cy="6858000"/>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6" name="Picture Placeholder 3">
            <a:extLst>
              <a:ext uri="{FF2B5EF4-FFF2-40B4-BE49-F238E27FC236}">
                <a16:creationId xmlns:a16="http://schemas.microsoft.com/office/drawing/2014/main" id="{FF30026C-D4AF-17E5-AE92-4632AC30C19D}"/>
              </a:ext>
            </a:extLst>
          </p:cNvPr>
          <p:cNvSpPr>
            <a:spLocks noGrp="1" noRot="1" noMove="1" noResize="1" noEditPoints="1" noAdjustHandles="1" noChangeArrowheads="1" noChangeShapeType="1"/>
          </p:cNvSpPr>
          <p:nvPr>
            <p:ph type="pic" sz="quarter" idx="10"/>
          </p:nvPr>
        </p:nvSpPr>
        <p:spPr>
          <a:xfrm>
            <a:off x="5098473" y="0"/>
            <a:ext cx="7093527" cy="6858000"/>
          </a:xfrm>
        </p:spPr>
        <p:txBody>
          <a:bodyPr/>
          <a:lstStyle/>
          <a:p>
            <a:endParaRPr lang="en-US"/>
          </a:p>
        </p:txBody>
      </p:sp>
      <p:sp>
        <p:nvSpPr>
          <p:cNvPr id="7" name="Title 1">
            <a:extLst>
              <a:ext uri="{FF2B5EF4-FFF2-40B4-BE49-F238E27FC236}">
                <a16:creationId xmlns:a16="http://schemas.microsoft.com/office/drawing/2014/main" id="{7EF68F5E-292F-41B1-01AE-26E8342C0729}"/>
              </a:ext>
            </a:extLst>
          </p:cNvPr>
          <p:cNvSpPr>
            <a:spLocks noGrp="1" noRot="1" noMove="1" noResize="1" noEditPoints="1" noAdjustHandles="1" noChangeArrowheads="1" noChangeShapeType="1"/>
          </p:cNvSpPr>
          <p:nvPr>
            <p:ph type="title" hasCustomPrompt="1"/>
          </p:nvPr>
        </p:nvSpPr>
        <p:spPr>
          <a:xfrm>
            <a:off x="311870" y="1899630"/>
            <a:ext cx="3992276" cy="1325563"/>
          </a:xfrm>
        </p:spPr>
        <p:txBody>
          <a:bodyPr/>
          <a:lstStyle>
            <a:lvl1pPr algn="l">
              <a:defRPr b="1" baseline="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1pPr>
          </a:lstStyle>
          <a:p>
            <a:r>
              <a:rPr lang="en-US"/>
              <a:t>[Section Break Title]</a:t>
            </a:r>
          </a:p>
        </p:txBody>
      </p:sp>
      <p:sp>
        <p:nvSpPr>
          <p:cNvPr id="8" name="Text Placeholder 10">
            <a:extLst>
              <a:ext uri="{FF2B5EF4-FFF2-40B4-BE49-F238E27FC236}">
                <a16:creationId xmlns:a16="http://schemas.microsoft.com/office/drawing/2014/main" id="{4042BBC0-2D93-3739-4643-C55FDE9FE704}"/>
              </a:ext>
            </a:extLst>
          </p:cNvPr>
          <p:cNvSpPr>
            <a:spLocks noGrp="1" noRot="1" noMove="1" noResize="1" noEditPoints="1" noAdjustHandles="1" noChangeArrowheads="1" noChangeShapeType="1"/>
          </p:cNvSpPr>
          <p:nvPr>
            <p:ph type="body" sz="quarter" idx="11" hasCustomPrompt="1"/>
          </p:nvPr>
        </p:nvSpPr>
        <p:spPr>
          <a:xfrm>
            <a:off x="311151" y="3368675"/>
            <a:ext cx="3992362" cy="1079500"/>
          </a:xfrm>
        </p:spPr>
        <p:txBody>
          <a:bodyPr>
            <a:normAutofit/>
          </a:bodyPr>
          <a:lstStyle>
            <a:lvl1pPr marL="0" indent="0">
              <a:buNone/>
              <a:defRPr sz="200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1pPr>
          </a:lstStyle>
          <a:p>
            <a:pPr lvl="0"/>
            <a:r>
              <a:rPr lang="en-US"/>
              <a:t>[Short description]</a:t>
            </a:r>
          </a:p>
        </p:txBody>
      </p:sp>
      <p:sp>
        <p:nvSpPr>
          <p:cNvPr id="2" name="Rectangle 1">
            <a:extLst>
              <a:ext uri="{FF2B5EF4-FFF2-40B4-BE49-F238E27FC236}">
                <a16:creationId xmlns:a16="http://schemas.microsoft.com/office/drawing/2014/main" id="{DCBAD625-6058-6419-1479-8A98438128D2}"/>
              </a:ext>
            </a:extLst>
          </p:cNvPr>
          <p:cNvSpPr>
            <a:spLocks noGrp="1" noRot="1" noMove="1" noResize="1" noEditPoints="1" noAdjustHandles="1" noChangeArrowheads="1" noChangeShapeType="1"/>
          </p:cNvSpPr>
          <p:nvPr userDrawn="1"/>
        </p:nvSpPr>
        <p:spPr>
          <a:xfrm>
            <a:off x="311150" y="515983"/>
            <a:ext cx="914400" cy="27432"/>
          </a:xfrm>
          <a:prstGeom prst="rect">
            <a:avLst/>
          </a:prstGeom>
          <a:solidFill>
            <a:schemeClr val="tx2"/>
          </a:solid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ext, logo, company name&#10;&#10;AI-generated content may be incorrect.">
            <a:extLst>
              <a:ext uri="{FF2B5EF4-FFF2-40B4-BE49-F238E27FC236}">
                <a16:creationId xmlns:a16="http://schemas.microsoft.com/office/drawing/2014/main" id="{19E4631A-9DB1-5927-0C32-DD35BB77DBEB}"/>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278790" y="5496578"/>
            <a:ext cx="1732973" cy="1226488"/>
          </a:xfrm>
          <a:prstGeom prst="rect">
            <a:avLst/>
          </a:prstGeom>
        </p:spPr>
      </p:pic>
    </p:spTree>
    <p:extLst>
      <p:ext uri="{BB962C8B-B14F-4D97-AF65-F5344CB8AC3E}">
        <p14:creationId xmlns:p14="http://schemas.microsoft.com/office/powerpoint/2010/main" val="92728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_Break_Option2">
    <p:bg>
      <p:bgPr>
        <a:solidFill>
          <a:schemeClr val="bg1">
            <a:alpha val="0"/>
          </a:schemeClr>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B65AB717-C18D-DBA6-3761-D3777B4466ED}"/>
              </a:ext>
            </a:extLst>
          </p:cNvPr>
          <p:cNvSpPr>
            <a:spLocks noGrp="1" noRot="1" noMove="1" noResize="1" noEditPoints="1" noAdjustHandles="1" noChangeArrowheads="1" noChangeShapeType="1"/>
          </p:cNvSpPr>
          <p:nvPr>
            <p:ph type="title" hasCustomPrompt="1"/>
          </p:nvPr>
        </p:nvSpPr>
        <p:spPr>
          <a:xfrm>
            <a:off x="4672853" y="2109102"/>
            <a:ext cx="6010145" cy="1325563"/>
          </a:xfrm>
        </p:spPr>
        <p:txBody>
          <a:bodyPr/>
          <a:lstStyle>
            <a:lvl1pPr algn="l">
              <a:defRPr b="1" baseline="0">
                <a:solidFill>
                  <a:srgbClr val="080808"/>
                </a:solidFill>
                <a:latin typeface="Arial" panose="020B0604020202020204" pitchFamily="34" charset="0"/>
                <a:cs typeface="Arial" panose="020B0604020202020204" pitchFamily="34" charset="0"/>
              </a:defRPr>
            </a:lvl1pPr>
          </a:lstStyle>
          <a:p>
            <a:r>
              <a:rPr lang="en-US"/>
              <a:t>[Section Break Title]</a:t>
            </a:r>
          </a:p>
        </p:txBody>
      </p:sp>
      <p:grpSp>
        <p:nvGrpSpPr>
          <p:cNvPr id="7" name="Group 6">
            <a:extLst>
              <a:ext uri="{FF2B5EF4-FFF2-40B4-BE49-F238E27FC236}">
                <a16:creationId xmlns:a16="http://schemas.microsoft.com/office/drawing/2014/main" id="{AA281EB2-B60F-108A-F6A7-06615F7ADD02}"/>
              </a:ext>
            </a:extLst>
          </p:cNvPr>
          <p:cNvGrpSpPr>
            <a:grpSpLocks noGrp="1" noUngrp="1" noRot="1" noMove="1" noResize="1"/>
          </p:cNvGrpSpPr>
          <p:nvPr userDrawn="1"/>
        </p:nvGrpSpPr>
        <p:grpSpPr>
          <a:xfrm>
            <a:off x="0" y="3429000"/>
            <a:ext cx="11432989" cy="3429000"/>
            <a:chOff x="0" y="3429000"/>
            <a:chExt cx="11432989" cy="3429000"/>
          </a:xfrm>
          <a:solidFill>
            <a:schemeClr val="accent2"/>
          </a:solidFill>
        </p:grpSpPr>
        <p:sp>
          <p:nvSpPr>
            <p:cNvPr id="8" name="Rectangle: Rounded Corners 7">
              <a:extLst>
                <a:ext uri="{FF2B5EF4-FFF2-40B4-BE49-F238E27FC236}">
                  <a16:creationId xmlns:a16="http://schemas.microsoft.com/office/drawing/2014/main" id="{D4858E06-5804-3344-E923-E07E0E3816E0}"/>
                </a:ext>
              </a:extLst>
            </p:cNvPr>
            <p:cNvSpPr>
              <a:spLocks noGrp="1" noRot="1" noMove="1" noResize="1" noEditPoints="1" noAdjustHandles="1" noChangeArrowheads="1" noChangeShapeType="1"/>
            </p:cNvSpPr>
            <p:nvPr userDrawn="1"/>
          </p:nvSpPr>
          <p:spPr>
            <a:xfrm>
              <a:off x="1" y="3429000"/>
              <a:ext cx="11432988" cy="3429000"/>
            </a:xfrm>
            <a:prstGeom prst="roundRect">
              <a:avLst/>
            </a:prstGeom>
            <a:grp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8323894F-7B3B-C297-35AE-E253B5247E85}"/>
                </a:ext>
              </a:extLst>
            </p:cNvPr>
            <p:cNvSpPr>
              <a:spLocks noGrp="1" noRot="1" noMove="1" noResize="1" noEditPoints="1" noAdjustHandles="1" noChangeArrowheads="1" noChangeShapeType="1"/>
            </p:cNvSpPr>
            <p:nvPr userDrawn="1"/>
          </p:nvSpPr>
          <p:spPr>
            <a:xfrm>
              <a:off x="0" y="3429000"/>
              <a:ext cx="723153" cy="3429000"/>
            </a:xfrm>
            <a:prstGeom prst="rect">
              <a:avLst/>
            </a:prstGeom>
            <a:grp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Picture Placeholder 19">
            <a:extLst>
              <a:ext uri="{FF2B5EF4-FFF2-40B4-BE49-F238E27FC236}">
                <a16:creationId xmlns:a16="http://schemas.microsoft.com/office/drawing/2014/main" id="{D1DAA7E5-ED0D-6A29-88CF-9FB1A7CF917A}"/>
              </a:ext>
            </a:extLst>
          </p:cNvPr>
          <p:cNvSpPr>
            <a:spLocks noGrp="1" noRot="1" noMove="1" noResize="1" noEditPoints="1" noAdjustHandles="1" noChangeArrowheads="1" noChangeShapeType="1"/>
          </p:cNvSpPr>
          <p:nvPr>
            <p:ph type="pic" sz="quarter" idx="10"/>
          </p:nvPr>
        </p:nvSpPr>
        <p:spPr>
          <a:xfrm>
            <a:off x="612402" y="999285"/>
            <a:ext cx="3448050" cy="4105275"/>
          </a:xfrm>
          <a:ln w="28575">
            <a:solidFill>
              <a:schemeClr val="tx2"/>
            </a:solidFill>
          </a:ln>
          <a:effectLst/>
        </p:spPr>
        <p:txBody>
          <a:bodyPr/>
          <a:lstStyle/>
          <a:p>
            <a:endParaRPr lang="en-US"/>
          </a:p>
        </p:txBody>
      </p:sp>
      <p:sp>
        <p:nvSpPr>
          <p:cNvPr id="16" name="Text Placeholder 25">
            <a:extLst>
              <a:ext uri="{FF2B5EF4-FFF2-40B4-BE49-F238E27FC236}">
                <a16:creationId xmlns:a16="http://schemas.microsoft.com/office/drawing/2014/main" id="{9C595B6A-BAC0-0AB9-4F24-A5B661A6F12A}"/>
              </a:ext>
            </a:extLst>
          </p:cNvPr>
          <p:cNvSpPr>
            <a:spLocks noGrp="1" noRot="1" noMove="1" noResize="1" noEditPoints="1" noAdjustHandles="1" noChangeArrowheads="1" noChangeShapeType="1"/>
          </p:cNvSpPr>
          <p:nvPr>
            <p:ph type="body" sz="quarter" idx="11" hasCustomPrompt="1"/>
          </p:nvPr>
        </p:nvSpPr>
        <p:spPr>
          <a:xfrm>
            <a:off x="4672853" y="3581644"/>
            <a:ext cx="6010275" cy="968375"/>
          </a:xfrm>
        </p:spPr>
        <p:txBody>
          <a:bodyPr>
            <a:normAutofit/>
          </a:bodyPr>
          <a:lstStyle>
            <a:lvl1pPr marL="0" indent="0">
              <a:buNone/>
              <a:defRPr sz="200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1pPr>
          </a:lstStyle>
          <a:p>
            <a:pPr lvl="0"/>
            <a:r>
              <a:rPr lang="en-US"/>
              <a:t>[Short description]</a:t>
            </a:r>
          </a:p>
        </p:txBody>
      </p:sp>
      <p:pic>
        <p:nvPicPr>
          <p:cNvPr id="2" name="Picture 1" descr="Text, logo, company name&#10;&#10;AI-generated content may be incorrect.">
            <a:extLst>
              <a:ext uri="{FF2B5EF4-FFF2-40B4-BE49-F238E27FC236}">
                <a16:creationId xmlns:a16="http://schemas.microsoft.com/office/drawing/2014/main" id="{6004E41F-BFF0-7B59-ABA0-54A2DBBD1E52}"/>
              </a:ext>
            </a:extLst>
          </p:cNvPr>
          <p:cNvPicPr>
            <a:picLocks noGrp="1" noRo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278790" y="5496578"/>
            <a:ext cx="1732973" cy="1226488"/>
          </a:xfrm>
          <a:prstGeom prst="rect">
            <a:avLst/>
          </a:prstGeom>
        </p:spPr>
      </p:pic>
      <p:sp>
        <p:nvSpPr>
          <p:cNvPr id="5" name="Rectangle 4">
            <a:extLst>
              <a:ext uri="{FF2B5EF4-FFF2-40B4-BE49-F238E27FC236}">
                <a16:creationId xmlns:a16="http://schemas.microsoft.com/office/drawing/2014/main" id="{F7D7F491-D208-BDF5-71B7-49F3B935E807}"/>
              </a:ext>
            </a:extLst>
          </p:cNvPr>
          <p:cNvSpPr>
            <a:spLocks noGrp="1" noRot="1" noMove="1" noResize="1" noEditPoints="1" noAdjustHandles="1" noChangeArrowheads="1" noChangeShapeType="1"/>
          </p:cNvSpPr>
          <p:nvPr userDrawn="1"/>
        </p:nvSpPr>
        <p:spPr>
          <a:xfrm>
            <a:off x="10420597" y="100940"/>
            <a:ext cx="1771403" cy="27432"/>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31279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opic Slide">
    <p:bg>
      <p:bgPr>
        <a:solidFill>
          <a:schemeClr val="bg1">
            <a:alpha val="0"/>
          </a:schemeClr>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C6386D1-6973-3742-DAAA-D62EAAE2761B}"/>
              </a:ext>
            </a:extLst>
          </p:cNvPr>
          <p:cNvSpPr>
            <a:spLocks noGrp="1" noRot="1" noMove="1" noResize="1" noEditPoints="1" noAdjustHandles="1" noChangeArrowheads="1" noChangeShapeType="1"/>
          </p:cNvSpPr>
          <p:nvPr userDrawn="1"/>
        </p:nvSpPr>
        <p:spPr>
          <a:xfrm>
            <a:off x="0" y="0"/>
            <a:ext cx="12192000" cy="6858000"/>
          </a:xfrm>
          <a:prstGeom prst="rect">
            <a:avLst/>
          </a:prstGeom>
          <a:gradFill flip="none" rotWithShape="1">
            <a:gsLst>
              <a:gs pos="0">
                <a:schemeClr val="tx2"/>
              </a:gs>
              <a:gs pos="58000">
                <a:schemeClr val="bg2"/>
              </a:gs>
              <a:gs pos="100000">
                <a:schemeClr val="bg2"/>
              </a:gs>
            </a:gsLst>
            <a:lin ang="5400000" scaled="1"/>
            <a:tileRect/>
          </a:gra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1" name="Straight Connector 40">
            <a:extLst>
              <a:ext uri="{FF2B5EF4-FFF2-40B4-BE49-F238E27FC236}">
                <a16:creationId xmlns:a16="http://schemas.microsoft.com/office/drawing/2014/main" id="{88AABFC3-5389-BAE2-2137-A3D84C93342A}"/>
              </a:ext>
            </a:extLst>
          </p:cNvPr>
          <p:cNvCxnSpPr>
            <a:cxnSpLocks noGrp="1" noRot="1" noMove="1" noResize="1" noEditPoints="1" noAdjustHandles="1" noChangeArrowheads="1" noChangeShapeType="1"/>
          </p:cNvCxnSpPr>
          <p:nvPr userDrawn="1"/>
        </p:nvCxnSpPr>
        <p:spPr>
          <a:xfrm>
            <a:off x="1730183" y="1866809"/>
            <a:ext cx="0" cy="262495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DD0B1609-2BB0-51FE-FEBD-C0F9F9E1A953}"/>
              </a:ext>
            </a:extLst>
          </p:cNvPr>
          <p:cNvPicPr>
            <a:picLocks noGrp="1" noRo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10499220" y="5590048"/>
            <a:ext cx="1479733" cy="1062517"/>
          </a:xfrm>
          <a:prstGeom prst="rect">
            <a:avLst/>
          </a:prstGeom>
        </p:spPr>
      </p:pic>
      <p:sp>
        <p:nvSpPr>
          <p:cNvPr id="5" name="Title 1">
            <a:extLst>
              <a:ext uri="{FF2B5EF4-FFF2-40B4-BE49-F238E27FC236}">
                <a16:creationId xmlns:a16="http://schemas.microsoft.com/office/drawing/2014/main" id="{9AAD19F8-F271-E7CE-A8B1-E8C8C43FBD30}"/>
              </a:ext>
            </a:extLst>
          </p:cNvPr>
          <p:cNvSpPr>
            <a:spLocks noGrp="1" noRot="1" noMove="1" noResize="1" noEditPoints="1" noAdjustHandles="1" noChangeArrowheads="1" noChangeShapeType="1"/>
          </p:cNvSpPr>
          <p:nvPr>
            <p:ph type="title"/>
          </p:nvPr>
        </p:nvSpPr>
        <p:spPr>
          <a:xfrm>
            <a:off x="2031170" y="1901951"/>
            <a:ext cx="8457272" cy="2565902"/>
          </a:xfrm>
        </p:spPr>
        <p:txBody>
          <a:bodyPr anchor="ctr">
            <a:normAutofit/>
          </a:bodyPr>
          <a:lstStyle>
            <a:lvl1pPr>
              <a:lnSpc>
                <a:spcPct val="80000"/>
              </a:lnSpc>
              <a:defRPr sz="6600" b="0">
                <a:solidFill>
                  <a:schemeClr val="accent6"/>
                </a:solidFill>
                <a:latin typeface="Arial" panose="020B0604020202020204" pitchFamily="34" charset="0"/>
                <a:cs typeface="Arial" panose="020B0604020202020204" pitchFamily="34" charset="0"/>
              </a:defRPr>
            </a:lvl1pPr>
          </a:lstStyle>
          <a:p>
            <a:r>
              <a:rPr lang="en-US"/>
              <a:t>Click to edit Master title style</a:t>
            </a:r>
          </a:p>
        </p:txBody>
      </p:sp>
    </p:spTree>
    <p:extLst>
      <p:ext uri="{BB962C8B-B14F-4D97-AF65-F5344CB8AC3E}">
        <p14:creationId xmlns:p14="http://schemas.microsoft.com/office/powerpoint/2010/main" val="430568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_Photo_Slide">
    <p:bg>
      <p:bgPr>
        <a:solidFill>
          <a:schemeClr val="bg1">
            <a:alpha val="0"/>
          </a:schemeClr>
        </a:solidFill>
        <a:effectLst/>
      </p:bgPr>
    </p:bg>
    <p:spTree>
      <p:nvGrpSpPr>
        <p:cNvPr id="1" name=""/>
        <p:cNvGrpSpPr/>
        <p:nvPr/>
      </p:nvGrpSpPr>
      <p:grpSpPr>
        <a:xfrm>
          <a:off x="0" y="0"/>
          <a:ext cx="0" cy="0"/>
          <a:chOff x="0" y="0"/>
          <a:chExt cx="0" cy="0"/>
        </a:xfrm>
      </p:grpSpPr>
      <p:sp>
        <p:nvSpPr>
          <p:cNvPr id="14" name="Picture Placeholder 19">
            <a:extLst>
              <a:ext uri="{FF2B5EF4-FFF2-40B4-BE49-F238E27FC236}">
                <a16:creationId xmlns:a16="http://schemas.microsoft.com/office/drawing/2014/main" id="{D1DAA7E5-ED0D-6A29-88CF-9FB1A7CF917A}"/>
              </a:ext>
            </a:extLst>
          </p:cNvPr>
          <p:cNvSpPr>
            <a:spLocks noGrp="1" noRot="1" noMove="1" noResize="1" noEditPoints="1" noAdjustHandles="1" noChangeArrowheads="1" noChangeShapeType="1"/>
          </p:cNvSpPr>
          <p:nvPr>
            <p:ph type="pic" sz="quarter" idx="10"/>
          </p:nvPr>
        </p:nvSpPr>
        <p:spPr>
          <a:xfrm>
            <a:off x="0" y="0"/>
            <a:ext cx="12192000" cy="6858000"/>
          </a:xfrm>
          <a:ln w="28575">
            <a:noFill/>
          </a:ln>
          <a:effectLst/>
        </p:spPr>
        <p:txBody>
          <a:bodyPr/>
          <a:lstStyle/>
          <a:p>
            <a:endParaRPr lang="en-US"/>
          </a:p>
        </p:txBody>
      </p:sp>
    </p:spTree>
    <p:extLst>
      <p:ext uri="{BB962C8B-B14F-4D97-AF65-F5344CB8AC3E}">
        <p14:creationId xmlns:p14="http://schemas.microsoft.com/office/powerpoint/2010/main" val="36546197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tay Connected Slide">
    <p:bg>
      <p:bgPr>
        <a:solidFill>
          <a:schemeClr val="bg1">
            <a:alpha val="0"/>
          </a:schemeClr>
        </a:solidFill>
        <a:effectLst/>
      </p:bgPr>
    </p:bg>
    <p:spTree>
      <p:nvGrpSpPr>
        <p:cNvPr id="1" name=""/>
        <p:cNvGrpSpPr/>
        <p:nvPr/>
      </p:nvGrpSpPr>
      <p:grpSpPr>
        <a:xfrm>
          <a:off x="0" y="0"/>
          <a:ext cx="0" cy="0"/>
          <a:chOff x="0" y="0"/>
          <a:chExt cx="0" cy="0"/>
        </a:xfrm>
      </p:grpSpPr>
      <p:sp>
        <p:nvSpPr>
          <p:cNvPr id="36" name="TextBox 35">
            <a:extLst>
              <a:ext uri="{FF2B5EF4-FFF2-40B4-BE49-F238E27FC236}">
                <a16:creationId xmlns:a16="http://schemas.microsoft.com/office/drawing/2014/main" id="{C70E24D0-67C9-8DBB-7A99-ACBB21ED491F}"/>
              </a:ext>
            </a:extLst>
          </p:cNvPr>
          <p:cNvSpPr txBox="1">
            <a:spLocks noGrp="1" noRot="1" noMove="1" noResize="1" noEditPoints="1" noAdjustHandles="1" noChangeArrowheads="1" noChangeShapeType="1"/>
          </p:cNvSpPr>
          <p:nvPr userDrawn="1"/>
        </p:nvSpPr>
        <p:spPr>
          <a:xfrm>
            <a:off x="0" y="599117"/>
            <a:ext cx="12077701" cy="830997"/>
          </a:xfrm>
          <a:prstGeom prst="rect">
            <a:avLst/>
          </a:prstGeom>
          <a:noFill/>
          <a:ln>
            <a:noFill/>
          </a:ln>
        </p:spPr>
        <p:txBody>
          <a:bodyPr wrap="square" rtlCol="0">
            <a:spAutoFit/>
          </a:bodyPr>
          <a:lstStyle/>
          <a:p>
            <a:pPr algn="ctr"/>
            <a:r>
              <a:rPr lang="en-US" sz="4800" b="1">
                <a:solidFill>
                  <a:schemeClr val="accent2"/>
                </a:solidFill>
                <a:latin typeface="Arial" panose="020B0604020202020204" pitchFamily="34" charset="0"/>
                <a:cs typeface="Arial" panose="020B0604020202020204" pitchFamily="34" charset="0"/>
              </a:rPr>
              <a:t>STAY CONNECTED WITH US!</a:t>
            </a:r>
            <a:endParaRPr lang="en-US" sz="1800" i="0">
              <a:solidFill>
                <a:srgbClr val="080808"/>
              </a:solidFill>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EFF5003A-3544-FBF9-06AF-8106D960CAEE}"/>
              </a:ext>
            </a:extLst>
          </p:cNvPr>
          <p:cNvPicPr>
            <a:picLocks noGrp="1" noRo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rcRect/>
          <a:stretch/>
        </p:blipFill>
        <p:spPr>
          <a:xfrm>
            <a:off x="5106641" y="1612716"/>
            <a:ext cx="1889992" cy="1357102"/>
          </a:xfrm>
          <a:prstGeom prst="rect">
            <a:avLst/>
          </a:prstGeom>
        </p:spPr>
      </p:pic>
      <p:sp>
        <p:nvSpPr>
          <p:cNvPr id="11" name="Rectangle 10">
            <a:extLst>
              <a:ext uri="{FF2B5EF4-FFF2-40B4-BE49-F238E27FC236}">
                <a16:creationId xmlns:a16="http://schemas.microsoft.com/office/drawing/2014/main" id="{F041C200-FB93-0ACF-0719-0E2CD049DBC4}"/>
              </a:ext>
            </a:extLst>
          </p:cNvPr>
          <p:cNvSpPr>
            <a:spLocks noGrp="1" noRot="1" noMove="1" noResize="1" noEditPoints="1" noAdjustHandles="1" noChangeArrowheads="1" noChangeShapeType="1"/>
          </p:cNvSpPr>
          <p:nvPr userDrawn="1"/>
        </p:nvSpPr>
        <p:spPr>
          <a:xfrm>
            <a:off x="0" y="3247402"/>
            <a:ext cx="12192000" cy="3610598"/>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E4D71153-43C0-D51E-F68C-C03892717F2C}"/>
              </a:ext>
            </a:extLst>
          </p:cNvPr>
          <p:cNvGrpSpPr>
            <a:grpSpLocks noGrp="1" noUngrp="1" noRot="1" noMove="1" noResize="1"/>
          </p:cNvGrpSpPr>
          <p:nvPr userDrawn="1"/>
        </p:nvGrpSpPr>
        <p:grpSpPr>
          <a:xfrm>
            <a:off x="182474" y="3691223"/>
            <a:ext cx="3533026" cy="1273214"/>
            <a:chOff x="182474" y="3691223"/>
            <a:chExt cx="3533026" cy="1273214"/>
          </a:xfrm>
        </p:grpSpPr>
        <p:sp>
          <p:nvSpPr>
            <p:cNvPr id="13" name="Rectangle 12">
              <a:extLst>
                <a:ext uri="{FF2B5EF4-FFF2-40B4-BE49-F238E27FC236}">
                  <a16:creationId xmlns:a16="http://schemas.microsoft.com/office/drawing/2014/main" id="{4746C038-92E5-1426-FA7D-3E3D21B9B502}"/>
                </a:ext>
              </a:extLst>
            </p:cNvPr>
            <p:cNvSpPr>
              <a:spLocks noGrp="1" noRot="1" noMove="1" noResize="1" noEditPoints="1" noAdjustHandles="1" noChangeArrowheads="1" noChangeShapeType="1"/>
            </p:cNvSpPr>
            <p:nvPr userDrawn="1"/>
          </p:nvSpPr>
          <p:spPr>
            <a:xfrm>
              <a:off x="1483393" y="3691223"/>
              <a:ext cx="873104" cy="873104"/>
            </a:xfrm>
            <a:prstGeom prst="rect">
              <a:avLst/>
            </a:prstGeom>
            <a:solidFill>
              <a:schemeClr val="bg1"/>
            </a:solidFill>
            <a:ln w="127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497096B0-DC5E-D343-34A6-7FAA1619414A}"/>
                </a:ext>
              </a:extLst>
            </p:cNvPr>
            <p:cNvSpPr txBox="1">
              <a:spLocks noGrp="1" noRot="1" noMove="1" noResize="1" noEditPoints="1" noAdjustHandles="1" noChangeArrowheads="1" noChangeShapeType="1"/>
            </p:cNvSpPr>
            <p:nvPr userDrawn="1"/>
          </p:nvSpPr>
          <p:spPr>
            <a:xfrm>
              <a:off x="182474" y="4564327"/>
              <a:ext cx="3533026" cy="400110"/>
            </a:xfrm>
            <a:prstGeom prst="rect">
              <a:avLst/>
            </a:prstGeom>
            <a:noFill/>
          </p:spPr>
          <p:txBody>
            <a:bodyPr wrap="square" rtlCol="0">
              <a:spAutoFit/>
            </a:bodyPr>
            <a:lstStyle/>
            <a:p>
              <a:pPr algn="ctr"/>
              <a:r>
                <a:rPr lang="en-US" sz="200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Instagram</a:t>
              </a:r>
            </a:p>
          </p:txBody>
        </p:sp>
        <p:pic>
          <p:nvPicPr>
            <p:cNvPr id="15" name="Picture 14" descr="Qr code&#10;&#10;Description automatically generated">
              <a:extLst>
                <a:ext uri="{FF2B5EF4-FFF2-40B4-BE49-F238E27FC236}">
                  <a16:creationId xmlns:a16="http://schemas.microsoft.com/office/drawing/2014/main" id="{E4B379E1-DA4E-D55E-2C9F-66CB6045A6F5}"/>
                </a:ext>
              </a:extLst>
            </p:cNvPr>
            <p:cNvPicPr>
              <a:picLocks noGrp="1" noRot="1" noChangeAspect="1" noMove="1" noResize="1" noEditPoints="1" noAdjustHandles="1" noChangeArrowheads="1" noChangeShapeType="1" noCrop="1"/>
            </p:cNvPicPr>
            <p:nvPr userDrawn="1"/>
          </p:nvPicPr>
          <p:blipFill>
            <a:blip r:embed="rId3">
              <a:extLst>
                <a:ext uri="{28A0092B-C50C-407E-A947-70E740481C1C}">
                  <a14:useLocalDpi xmlns:a14="http://schemas.microsoft.com/office/drawing/2010/main" val="0"/>
                </a:ext>
              </a:extLst>
            </a:blip>
            <a:stretch>
              <a:fillRect/>
            </a:stretch>
          </p:blipFill>
          <p:spPr>
            <a:xfrm>
              <a:off x="1501120" y="3708950"/>
              <a:ext cx="837650" cy="837650"/>
            </a:xfrm>
            <a:prstGeom prst="rect">
              <a:avLst/>
            </a:prstGeom>
            <a:effectLst>
              <a:outerShdw blurRad="50800" dist="38100" dir="2700000" algn="tl" rotWithShape="0">
                <a:prstClr val="black">
                  <a:alpha val="40000"/>
                </a:prstClr>
              </a:outerShdw>
            </a:effectLst>
          </p:spPr>
        </p:pic>
      </p:grpSp>
      <p:grpSp>
        <p:nvGrpSpPr>
          <p:cNvPr id="16" name="Group 15">
            <a:extLst>
              <a:ext uri="{FF2B5EF4-FFF2-40B4-BE49-F238E27FC236}">
                <a16:creationId xmlns:a16="http://schemas.microsoft.com/office/drawing/2014/main" id="{CEA6BC52-FA56-CD64-71EB-BF2954227D91}"/>
              </a:ext>
            </a:extLst>
          </p:cNvPr>
          <p:cNvGrpSpPr>
            <a:grpSpLocks noGrp="1" noUngrp="1" noRot="1" noMove="1" noResize="1"/>
          </p:cNvGrpSpPr>
          <p:nvPr userDrawn="1"/>
        </p:nvGrpSpPr>
        <p:grpSpPr>
          <a:xfrm>
            <a:off x="4267771" y="3691223"/>
            <a:ext cx="3677862" cy="1276499"/>
            <a:chOff x="4267771" y="3691223"/>
            <a:chExt cx="3677862" cy="1276499"/>
          </a:xfrm>
        </p:grpSpPr>
        <p:sp>
          <p:nvSpPr>
            <p:cNvPr id="17" name="Rectangle 16">
              <a:extLst>
                <a:ext uri="{FF2B5EF4-FFF2-40B4-BE49-F238E27FC236}">
                  <a16:creationId xmlns:a16="http://schemas.microsoft.com/office/drawing/2014/main" id="{3427AC46-40CF-9990-EEA8-F6835D85A05A}"/>
                </a:ext>
              </a:extLst>
            </p:cNvPr>
            <p:cNvSpPr>
              <a:spLocks noGrp="1" noRot="1" noMove="1" noResize="1" noEditPoints="1" noAdjustHandles="1" noChangeArrowheads="1" noChangeShapeType="1"/>
            </p:cNvSpPr>
            <p:nvPr userDrawn="1"/>
          </p:nvSpPr>
          <p:spPr>
            <a:xfrm>
              <a:off x="5659446" y="3691223"/>
              <a:ext cx="873104" cy="873104"/>
            </a:xfrm>
            <a:prstGeom prst="rect">
              <a:avLst/>
            </a:prstGeom>
            <a:solidFill>
              <a:schemeClr val="bg1"/>
            </a:solidFill>
            <a:ln w="127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ffectLst>
                  <a:outerShdw blurRad="38100" dist="38100" dir="2700000" algn="tl">
                    <a:srgbClr val="000000">
                      <a:alpha val="43137"/>
                    </a:srgbClr>
                  </a:outerShdw>
                </a:effectLst>
              </a:endParaRPr>
            </a:p>
          </p:txBody>
        </p:sp>
        <p:sp>
          <p:nvSpPr>
            <p:cNvPr id="18" name="TextBox 17">
              <a:extLst>
                <a:ext uri="{FF2B5EF4-FFF2-40B4-BE49-F238E27FC236}">
                  <a16:creationId xmlns:a16="http://schemas.microsoft.com/office/drawing/2014/main" id="{C51A88D5-F494-9551-86B2-2B65383E66DD}"/>
                </a:ext>
              </a:extLst>
            </p:cNvPr>
            <p:cNvSpPr txBox="1">
              <a:spLocks noGrp="1" noRot="1" noMove="1" noResize="1" noEditPoints="1" noAdjustHandles="1" noChangeArrowheads="1" noChangeShapeType="1"/>
            </p:cNvSpPr>
            <p:nvPr userDrawn="1"/>
          </p:nvSpPr>
          <p:spPr>
            <a:xfrm>
              <a:off x="4267771" y="4567612"/>
              <a:ext cx="3677862" cy="400110"/>
            </a:xfrm>
            <a:prstGeom prst="rect">
              <a:avLst/>
            </a:prstGeom>
            <a:noFill/>
          </p:spPr>
          <p:txBody>
            <a:bodyPr wrap="square" rtlCol="0">
              <a:spAutoFit/>
            </a:bodyPr>
            <a:lstStyle/>
            <a:p>
              <a:pPr algn="ctr"/>
              <a:r>
                <a:rPr lang="en-US" sz="200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Blog</a:t>
              </a:r>
            </a:p>
          </p:txBody>
        </p:sp>
        <p:pic>
          <p:nvPicPr>
            <p:cNvPr id="19" name="Picture 18" descr="Qr code&#10;&#10;Description automatically generated">
              <a:extLst>
                <a:ext uri="{FF2B5EF4-FFF2-40B4-BE49-F238E27FC236}">
                  <a16:creationId xmlns:a16="http://schemas.microsoft.com/office/drawing/2014/main" id="{CC32C400-7C4C-085E-5F10-36678E885CA9}"/>
                </a:ext>
              </a:extLst>
            </p:cNvPr>
            <p:cNvPicPr>
              <a:picLocks noGrp="1" noRot="1" noChangeAspect="1" noMove="1" noResize="1" noEditPoints="1" noAdjustHandles="1" noChangeArrowheads="1" noChangeShapeType="1" noCrop="1"/>
            </p:cNvPicPr>
            <p:nvPr userDrawn="1"/>
          </p:nvPicPr>
          <p:blipFill>
            <a:blip r:embed="rId4">
              <a:extLst>
                <a:ext uri="{28A0092B-C50C-407E-A947-70E740481C1C}">
                  <a14:useLocalDpi xmlns:a14="http://schemas.microsoft.com/office/drawing/2010/main" val="0"/>
                </a:ext>
              </a:extLst>
            </a:blip>
            <a:stretch>
              <a:fillRect/>
            </a:stretch>
          </p:blipFill>
          <p:spPr>
            <a:xfrm>
              <a:off x="5681076" y="3708597"/>
              <a:ext cx="829844" cy="829844"/>
            </a:xfrm>
            <a:prstGeom prst="rect">
              <a:avLst/>
            </a:prstGeom>
            <a:ln>
              <a:solidFill>
                <a:schemeClr val="tx2"/>
              </a:solidFill>
            </a:ln>
            <a:effectLst>
              <a:outerShdw blurRad="50800" dist="38100" dir="2700000" algn="tl" rotWithShape="0">
                <a:prstClr val="black">
                  <a:alpha val="40000"/>
                </a:prstClr>
              </a:outerShdw>
            </a:effectLst>
          </p:spPr>
        </p:pic>
      </p:grpSp>
      <p:grpSp>
        <p:nvGrpSpPr>
          <p:cNvPr id="20" name="Group 19">
            <a:extLst>
              <a:ext uri="{FF2B5EF4-FFF2-40B4-BE49-F238E27FC236}">
                <a16:creationId xmlns:a16="http://schemas.microsoft.com/office/drawing/2014/main" id="{31475C29-7A13-63F8-D076-A5FCE9BB3847}"/>
              </a:ext>
            </a:extLst>
          </p:cNvPr>
          <p:cNvGrpSpPr>
            <a:grpSpLocks noGrp="1" noUngrp="1" noRot="1" noMove="1" noResize="1"/>
          </p:cNvGrpSpPr>
          <p:nvPr userDrawn="1"/>
        </p:nvGrpSpPr>
        <p:grpSpPr>
          <a:xfrm>
            <a:off x="70184" y="5296476"/>
            <a:ext cx="3757606" cy="1271531"/>
            <a:chOff x="8351828" y="3691223"/>
            <a:chExt cx="3757606" cy="1271531"/>
          </a:xfrm>
        </p:grpSpPr>
        <p:sp>
          <p:nvSpPr>
            <p:cNvPr id="21" name="TextBox 20">
              <a:extLst>
                <a:ext uri="{FF2B5EF4-FFF2-40B4-BE49-F238E27FC236}">
                  <a16:creationId xmlns:a16="http://schemas.microsoft.com/office/drawing/2014/main" id="{BCDEF370-0FB2-00B6-7584-F99CBA20FD67}"/>
                </a:ext>
              </a:extLst>
            </p:cNvPr>
            <p:cNvSpPr txBox="1">
              <a:spLocks noGrp="1" noRot="1" noMove="1" noResize="1" noEditPoints="1" noAdjustHandles="1" noChangeArrowheads="1" noChangeShapeType="1"/>
            </p:cNvSpPr>
            <p:nvPr userDrawn="1"/>
          </p:nvSpPr>
          <p:spPr>
            <a:xfrm>
              <a:off x="8351828" y="4562644"/>
              <a:ext cx="3757606" cy="400110"/>
            </a:xfrm>
            <a:prstGeom prst="rect">
              <a:avLst/>
            </a:prstGeom>
            <a:noFill/>
          </p:spPr>
          <p:txBody>
            <a:bodyPr wrap="square" rtlCol="0">
              <a:spAutoFit/>
            </a:bodyPr>
            <a:lstStyle/>
            <a:p>
              <a:pPr algn="ctr"/>
              <a:r>
                <a:rPr lang="en-US" sz="200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YouTube</a:t>
              </a:r>
            </a:p>
          </p:txBody>
        </p:sp>
        <p:sp>
          <p:nvSpPr>
            <p:cNvPr id="22" name="Rectangle 21">
              <a:extLst>
                <a:ext uri="{FF2B5EF4-FFF2-40B4-BE49-F238E27FC236}">
                  <a16:creationId xmlns:a16="http://schemas.microsoft.com/office/drawing/2014/main" id="{60AA1EC7-6C30-7DAC-5E84-D928ECDC6F2D}"/>
                </a:ext>
              </a:extLst>
            </p:cNvPr>
            <p:cNvSpPr>
              <a:spLocks noGrp="1" noRot="1" noMove="1" noResize="1" noEditPoints="1" noAdjustHandles="1" noChangeArrowheads="1" noChangeShapeType="1"/>
            </p:cNvSpPr>
            <p:nvPr userDrawn="1"/>
          </p:nvSpPr>
          <p:spPr>
            <a:xfrm>
              <a:off x="9767345" y="3691223"/>
              <a:ext cx="873104" cy="873104"/>
            </a:xfrm>
            <a:prstGeom prst="rect">
              <a:avLst/>
            </a:prstGeom>
            <a:solidFill>
              <a:schemeClr val="bg1"/>
            </a:solidFill>
            <a:ln w="127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ffectLst>
                  <a:outerShdw blurRad="38100" dist="38100" dir="2700000" algn="tl">
                    <a:srgbClr val="000000">
                      <a:alpha val="43137"/>
                    </a:srgbClr>
                  </a:outerShdw>
                </a:effectLst>
              </a:endParaRPr>
            </a:p>
          </p:txBody>
        </p:sp>
        <p:pic>
          <p:nvPicPr>
            <p:cNvPr id="23" name="Picture 22" descr="Qr code&#10;&#10;Description automatically generated">
              <a:extLst>
                <a:ext uri="{FF2B5EF4-FFF2-40B4-BE49-F238E27FC236}">
                  <a16:creationId xmlns:a16="http://schemas.microsoft.com/office/drawing/2014/main" id="{19C475FD-BD27-7991-6287-7EFB3C7B6F9B}"/>
                </a:ext>
              </a:extLst>
            </p:cNvPr>
            <p:cNvPicPr>
              <a:picLocks noGrp="1" noRot="1" noChangeAspect="1" noMove="1" noResize="1" noEditPoints="1" noAdjustHandles="1" noChangeArrowheads="1" noChangeShapeType="1" noCrop="1"/>
            </p:cNvPicPr>
            <p:nvPr userDrawn="1"/>
          </p:nvPicPr>
          <p:blipFill>
            <a:blip r:embed="rId5">
              <a:extLst>
                <a:ext uri="{28A0092B-C50C-407E-A947-70E740481C1C}">
                  <a14:useLocalDpi xmlns:a14="http://schemas.microsoft.com/office/drawing/2010/main" val="0"/>
                </a:ext>
              </a:extLst>
            </a:blip>
            <a:stretch>
              <a:fillRect/>
            </a:stretch>
          </p:blipFill>
          <p:spPr>
            <a:xfrm>
              <a:off x="9792620" y="3715887"/>
              <a:ext cx="822554" cy="822554"/>
            </a:xfrm>
            <a:prstGeom prst="rect">
              <a:avLst/>
            </a:prstGeom>
            <a:effectLst>
              <a:outerShdw blurRad="50800" dist="38100" dir="2700000" algn="tl" rotWithShape="0">
                <a:prstClr val="black">
                  <a:alpha val="40000"/>
                </a:prstClr>
              </a:outerShdw>
            </a:effectLst>
          </p:spPr>
        </p:pic>
      </p:grpSp>
      <p:grpSp>
        <p:nvGrpSpPr>
          <p:cNvPr id="24" name="Group 23">
            <a:extLst>
              <a:ext uri="{FF2B5EF4-FFF2-40B4-BE49-F238E27FC236}">
                <a16:creationId xmlns:a16="http://schemas.microsoft.com/office/drawing/2014/main" id="{57EBDD7F-913B-3C4C-AC5C-157A38FC2F8C}"/>
              </a:ext>
            </a:extLst>
          </p:cNvPr>
          <p:cNvGrpSpPr>
            <a:grpSpLocks noGrp="1" noUngrp="1" noRot="1" noMove="1" noResize="1"/>
          </p:cNvGrpSpPr>
          <p:nvPr userDrawn="1"/>
        </p:nvGrpSpPr>
        <p:grpSpPr>
          <a:xfrm>
            <a:off x="4754324" y="5276845"/>
            <a:ext cx="2704755" cy="1272031"/>
            <a:chOff x="2624814" y="5250294"/>
            <a:chExt cx="2704755" cy="1272031"/>
          </a:xfrm>
        </p:grpSpPr>
        <p:sp>
          <p:nvSpPr>
            <p:cNvPr id="25" name="Rectangle 24">
              <a:extLst>
                <a:ext uri="{FF2B5EF4-FFF2-40B4-BE49-F238E27FC236}">
                  <a16:creationId xmlns:a16="http://schemas.microsoft.com/office/drawing/2014/main" id="{1385586B-CB6F-B03F-9F36-ECD652880EF3}"/>
                </a:ext>
              </a:extLst>
            </p:cNvPr>
            <p:cNvSpPr>
              <a:spLocks noGrp="1" noRot="1" noMove="1" noResize="1" noEditPoints="1" noAdjustHandles="1" noChangeArrowheads="1" noChangeShapeType="1"/>
            </p:cNvSpPr>
            <p:nvPr userDrawn="1"/>
          </p:nvSpPr>
          <p:spPr>
            <a:xfrm>
              <a:off x="3540639" y="5250294"/>
              <a:ext cx="873104" cy="873104"/>
            </a:xfrm>
            <a:prstGeom prst="rect">
              <a:avLst/>
            </a:prstGeom>
            <a:solidFill>
              <a:schemeClr val="bg1"/>
            </a:solidFill>
            <a:ln w="127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ffectLst>
                  <a:outerShdw blurRad="38100" dist="38100" dir="2700000" algn="tl">
                    <a:srgbClr val="000000">
                      <a:alpha val="43137"/>
                    </a:srgbClr>
                  </a:outerShdw>
                </a:effectLst>
              </a:endParaRPr>
            </a:p>
          </p:txBody>
        </p:sp>
        <p:sp>
          <p:nvSpPr>
            <p:cNvPr id="26" name="TextBox 25">
              <a:extLst>
                <a:ext uri="{FF2B5EF4-FFF2-40B4-BE49-F238E27FC236}">
                  <a16:creationId xmlns:a16="http://schemas.microsoft.com/office/drawing/2014/main" id="{B2407CA3-1C24-5E21-C11B-CE1FC3A31F4A}"/>
                </a:ext>
              </a:extLst>
            </p:cNvPr>
            <p:cNvSpPr txBox="1">
              <a:spLocks noGrp="1" noRot="1" noMove="1" noResize="1" noEditPoints="1" noAdjustHandles="1" noChangeArrowheads="1" noChangeShapeType="1"/>
            </p:cNvSpPr>
            <p:nvPr userDrawn="1"/>
          </p:nvSpPr>
          <p:spPr>
            <a:xfrm>
              <a:off x="2624814" y="6122215"/>
              <a:ext cx="2704755" cy="400110"/>
            </a:xfrm>
            <a:prstGeom prst="rect">
              <a:avLst/>
            </a:prstGeom>
            <a:noFill/>
          </p:spPr>
          <p:txBody>
            <a:bodyPr wrap="square" rtlCol="0">
              <a:spAutoFit/>
            </a:bodyPr>
            <a:lstStyle/>
            <a:p>
              <a:pPr algn="ctr"/>
              <a:r>
                <a:rPr lang="en-US" sz="2000" b="0" i="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Website</a:t>
              </a:r>
              <a:endParaRPr lang="en-US" sz="200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27" name="Picture 26" descr="Qr code&#10;&#10;Description automatically generated">
              <a:extLst>
                <a:ext uri="{FF2B5EF4-FFF2-40B4-BE49-F238E27FC236}">
                  <a16:creationId xmlns:a16="http://schemas.microsoft.com/office/drawing/2014/main" id="{27135B5F-7B7C-D7AB-CA82-92D15CCACE6B}"/>
                </a:ext>
              </a:extLst>
            </p:cNvPr>
            <p:cNvPicPr>
              <a:picLocks noGrp="1" noRot="1" noChangeAspect="1" noMove="1" noResize="1" noEditPoints="1" noAdjustHandles="1" noChangeArrowheads="1" noChangeShapeType="1" noCrop="1"/>
            </p:cNvPicPr>
            <p:nvPr userDrawn="1"/>
          </p:nvPicPr>
          <p:blipFill>
            <a:blip r:embed="rId6">
              <a:extLst>
                <a:ext uri="{28A0092B-C50C-407E-A947-70E740481C1C}">
                  <a14:useLocalDpi xmlns:a14="http://schemas.microsoft.com/office/drawing/2010/main" val="0"/>
                </a:ext>
              </a:extLst>
            </a:blip>
            <a:stretch>
              <a:fillRect/>
            </a:stretch>
          </p:blipFill>
          <p:spPr>
            <a:xfrm>
              <a:off x="3558366" y="5269925"/>
              <a:ext cx="837650" cy="837650"/>
            </a:xfrm>
            <a:prstGeom prst="rect">
              <a:avLst/>
            </a:prstGeom>
            <a:effectLst>
              <a:outerShdw blurRad="50800" dist="38100" dir="2700000" algn="tl" rotWithShape="0">
                <a:prstClr val="black">
                  <a:alpha val="40000"/>
                </a:prstClr>
              </a:outerShdw>
            </a:effectLst>
          </p:spPr>
        </p:pic>
      </p:grpSp>
      <p:grpSp>
        <p:nvGrpSpPr>
          <p:cNvPr id="28" name="Group 27">
            <a:extLst>
              <a:ext uri="{FF2B5EF4-FFF2-40B4-BE49-F238E27FC236}">
                <a16:creationId xmlns:a16="http://schemas.microsoft.com/office/drawing/2014/main" id="{9901D706-70F8-AA67-8AFE-FA55D5DD7556}"/>
              </a:ext>
            </a:extLst>
          </p:cNvPr>
          <p:cNvGrpSpPr>
            <a:grpSpLocks noGrp="1" noUngrp="1" noRot="1" noMove="1" noResize="1"/>
          </p:cNvGrpSpPr>
          <p:nvPr userDrawn="1"/>
        </p:nvGrpSpPr>
        <p:grpSpPr>
          <a:xfrm>
            <a:off x="8878253" y="5268242"/>
            <a:ext cx="2704755" cy="1279691"/>
            <a:chOff x="6919617" y="5250294"/>
            <a:chExt cx="2704755" cy="1279691"/>
          </a:xfrm>
        </p:grpSpPr>
        <p:sp>
          <p:nvSpPr>
            <p:cNvPr id="29" name="Rectangle 28">
              <a:extLst>
                <a:ext uri="{FF2B5EF4-FFF2-40B4-BE49-F238E27FC236}">
                  <a16:creationId xmlns:a16="http://schemas.microsoft.com/office/drawing/2014/main" id="{F9E8B3D1-564A-B8DA-5616-6A5C8CF1E74B}"/>
                </a:ext>
              </a:extLst>
            </p:cNvPr>
            <p:cNvSpPr>
              <a:spLocks noGrp="1" noRot="1" noMove="1" noResize="1" noEditPoints="1" noAdjustHandles="1" noChangeArrowheads="1" noChangeShapeType="1"/>
            </p:cNvSpPr>
            <p:nvPr userDrawn="1"/>
          </p:nvSpPr>
          <p:spPr>
            <a:xfrm>
              <a:off x="7835443" y="5250294"/>
              <a:ext cx="873104" cy="873104"/>
            </a:xfrm>
            <a:prstGeom prst="rect">
              <a:avLst/>
            </a:prstGeom>
            <a:solidFill>
              <a:schemeClr val="bg1"/>
            </a:solidFill>
            <a:ln w="127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ffectLst>
                  <a:outerShdw blurRad="38100" dist="38100" dir="2700000" algn="tl">
                    <a:srgbClr val="000000">
                      <a:alpha val="43137"/>
                    </a:srgbClr>
                  </a:outerShdw>
                </a:effectLst>
              </a:endParaRPr>
            </a:p>
          </p:txBody>
        </p:sp>
        <p:sp>
          <p:nvSpPr>
            <p:cNvPr id="30" name="TextBox 29">
              <a:extLst>
                <a:ext uri="{FF2B5EF4-FFF2-40B4-BE49-F238E27FC236}">
                  <a16:creationId xmlns:a16="http://schemas.microsoft.com/office/drawing/2014/main" id="{5892D9E0-2BDD-C268-6875-60E55FF34976}"/>
                </a:ext>
              </a:extLst>
            </p:cNvPr>
            <p:cNvSpPr txBox="1">
              <a:spLocks noGrp="1" noRot="1" noMove="1" noResize="1" noEditPoints="1" noAdjustHandles="1" noChangeArrowheads="1" noChangeShapeType="1"/>
            </p:cNvSpPr>
            <p:nvPr userDrawn="1"/>
          </p:nvSpPr>
          <p:spPr>
            <a:xfrm>
              <a:off x="6919617" y="6129875"/>
              <a:ext cx="2704755" cy="400110"/>
            </a:xfrm>
            <a:prstGeom prst="rect">
              <a:avLst/>
            </a:prstGeom>
            <a:noFill/>
          </p:spPr>
          <p:txBody>
            <a:bodyPr wrap="square" rtlCol="0">
              <a:spAutoFit/>
            </a:bodyPr>
            <a:lstStyle/>
            <a:p>
              <a:pPr algn="ctr"/>
              <a:r>
                <a:rPr lang="en-US" sz="2000" b="0" i="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Data Dashboard</a:t>
              </a:r>
              <a:endParaRPr lang="en-US" sz="200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31" name="Picture 30" descr="Qr code&#10;&#10;Description automatically generated">
              <a:extLst>
                <a:ext uri="{FF2B5EF4-FFF2-40B4-BE49-F238E27FC236}">
                  <a16:creationId xmlns:a16="http://schemas.microsoft.com/office/drawing/2014/main" id="{4D190F3F-2049-F786-B4F9-A709BD4AD38F}"/>
                </a:ext>
              </a:extLst>
            </p:cNvPr>
            <p:cNvPicPr>
              <a:picLocks noGrp="1" noRot="1" noChangeAspect="1" noMove="1" noResize="1" noEditPoints="1" noAdjustHandles="1" noChangeArrowheads="1" noChangeShapeType="1" noCrop="1"/>
            </p:cNvPicPr>
            <p:nvPr userDrawn="1"/>
          </p:nvPicPr>
          <p:blipFill>
            <a:blip r:embed="rId7">
              <a:extLst>
                <a:ext uri="{28A0092B-C50C-407E-A947-70E740481C1C}">
                  <a14:useLocalDpi xmlns:a14="http://schemas.microsoft.com/office/drawing/2010/main" val="0"/>
                </a:ext>
              </a:extLst>
            </a:blip>
            <a:stretch>
              <a:fillRect/>
            </a:stretch>
          </p:blipFill>
          <p:spPr>
            <a:xfrm>
              <a:off x="7835443" y="5252280"/>
              <a:ext cx="873104" cy="873104"/>
            </a:xfrm>
            <a:prstGeom prst="rect">
              <a:avLst/>
            </a:prstGeom>
            <a:ln w="12700">
              <a:solidFill>
                <a:schemeClr val="accent6"/>
              </a:solidFill>
            </a:ln>
            <a:effectLst>
              <a:outerShdw blurRad="50800" dist="38100" dir="2700000" algn="tl" rotWithShape="0">
                <a:prstClr val="black">
                  <a:alpha val="40000"/>
                </a:prstClr>
              </a:outerShdw>
            </a:effectLst>
          </p:spPr>
        </p:pic>
      </p:grpSp>
      <p:grpSp>
        <p:nvGrpSpPr>
          <p:cNvPr id="32" name="Group 31">
            <a:extLst>
              <a:ext uri="{FF2B5EF4-FFF2-40B4-BE49-F238E27FC236}">
                <a16:creationId xmlns:a16="http://schemas.microsoft.com/office/drawing/2014/main" id="{AB980FF7-F15F-EF8C-9C46-D8883C8E7AF1}"/>
              </a:ext>
            </a:extLst>
          </p:cNvPr>
          <p:cNvGrpSpPr>
            <a:grpSpLocks noGrp="1" noUngrp="1" noRot="1" noMove="1" noResize="1"/>
          </p:cNvGrpSpPr>
          <p:nvPr userDrawn="1"/>
        </p:nvGrpSpPr>
        <p:grpSpPr>
          <a:xfrm>
            <a:off x="8878253" y="3688031"/>
            <a:ext cx="2704755" cy="1279691"/>
            <a:chOff x="6919617" y="5250294"/>
            <a:chExt cx="2704755" cy="1279691"/>
          </a:xfrm>
        </p:grpSpPr>
        <p:sp>
          <p:nvSpPr>
            <p:cNvPr id="33" name="Rectangle 32">
              <a:extLst>
                <a:ext uri="{FF2B5EF4-FFF2-40B4-BE49-F238E27FC236}">
                  <a16:creationId xmlns:a16="http://schemas.microsoft.com/office/drawing/2014/main" id="{DD698519-6D1E-B8EB-89EC-19BD43143E3B}"/>
                </a:ext>
              </a:extLst>
            </p:cNvPr>
            <p:cNvSpPr>
              <a:spLocks noGrp="1" noRot="1" noMove="1" noResize="1" noEditPoints="1" noAdjustHandles="1" noChangeArrowheads="1" noChangeShapeType="1"/>
            </p:cNvSpPr>
            <p:nvPr userDrawn="1"/>
          </p:nvSpPr>
          <p:spPr>
            <a:xfrm>
              <a:off x="7835443" y="5250294"/>
              <a:ext cx="873104" cy="873104"/>
            </a:xfrm>
            <a:prstGeom prst="rect">
              <a:avLst/>
            </a:prstGeom>
            <a:solidFill>
              <a:schemeClr val="bg1"/>
            </a:solidFill>
            <a:ln w="1270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ffectLst>
                  <a:outerShdw blurRad="38100" dist="38100" dir="2700000" algn="tl">
                    <a:srgbClr val="000000">
                      <a:alpha val="43137"/>
                    </a:srgbClr>
                  </a:outerShdw>
                </a:effectLst>
              </a:endParaRPr>
            </a:p>
          </p:txBody>
        </p:sp>
        <p:sp>
          <p:nvSpPr>
            <p:cNvPr id="34" name="TextBox 33">
              <a:extLst>
                <a:ext uri="{FF2B5EF4-FFF2-40B4-BE49-F238E27FC236}">
                  <a16:creationId xmlns:a16="http://schemas.microsoft.com/office/drawing/2014/main" id="{3142C4C2-241C-1165-C7EA-14FE64D088E3}"/>
                </a:ext>
              </a:extLst>
            </p:cNvPr>
            <p:cNvSpPr txBox="1">
              <a:spLocks noGrp="1" noRot="1" noMove="1" noResize="1" noEditPoints="1" noAdjustHandles="1" noChangeArrowheads="1" noChangeShapeType="1"/>
            </p:cNvSpPr>
            <p:nvPr userDrawn="1"/>
          </p:nvSpPr>
          <p:spPr>
            <a:xfrm>
              <a:off x="6919617" y="6129875"/>
              <a:ext cx="2704755" cy="400110"/>
            </a:xfrm>
            <a:prstGeom prst="rect">
              <a:avLst/>
            </a:prstGeom>
            <a:noFill/>
          </p:spPr>
          <p:txBody>
            <a:bodyPr wrap="square" rtlCol="0">
              <a:spAutoFit/>
            </a:bodyPr>
            <a:lstStyle/>
            <a:p>
              <a:pPr algn="ctr"/>
              <a:r>
                <a:rPr lang="en-US" sz="2000" b="0" i="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LinkedIn</a:t>
              </a:r>
              <a:endParaRPr lang="en-US" sz="200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35" name="Picture 34">
              <a:extLst>
                <a:ext uri="{FF2B5EF4-FFF2-40B4-BE49-F238E27FC236}">
                  <a16:creationId xmlns:a16="http://schemas.microsoft.com/office/drawing/2014/main" id="{1229BB4E-2911-FE4B-759D-84CD807C3E13}"/>
                </a:ext>
              </a:extLst>
            </p:cNvPr>
            <p:cNvPicPr>
              <a:picLocks noGrp="1" noRot="1" noChangeAspect="1" noMove="1" noResize="1" noEditPoints="1" noAdjustHandles="1" noChangeArrowheads="1" noChangeShapeType="1" noCrop="1"/>
            </p:cNvPicPr>
            <p:nvPr userDrawn="1"/>
          </p:nvPicPr>
          <p:blipFill>
            <a:blip r:embed="rId8">
              <a:extLst>
                <a:ext uri="{28A0092B-C50C-407E-A947-70E740481C1C}">
                  <a14:useLocalDpi xmlns:a14="http://schemas.microsoft.com/office/drawing/2010/main" val="0"/>
                </a:ext>
              </a:extLst>
            </a:blip>
            <a:srcRect/>
            <a:stretch/>
          </p:blipFill>
          <p:spPr>
            <a:xfrm>
              <a:off x="7835443" y="5252280"/>
              <a:ext cx="873104" cy="873104"/>
            </a:xfrm>
            <a:prstGeom prst="rect">
              <a:avLst/>
            </a:prstGeom>
            <a:ln>
              <a:solidFill>
                <a:schemeClr val="tx2"/>
              </a:solidFill>
            </a:ln>
            <a:effectLst>
              <a:outerShdw blurRad="50800" dist="38100" dir="2700000" algn="tl" rotWithShape="0">
                <a:prstClr val="black">
                  <a:alpha val="40000"/>
                </a:prstClr>
              </a:outerShdw>
            </a:effectLst>
          </p:spPr>
        </p:pic>
      </p:grpSp>
    </p:spTree>
    <p:extLst>
      <p:ext uri="{BB962C8B-B14F-4D97-AF65-F5344CB8AC3E}">
        <p14:creationId xmlns:p14="http://schemas.microsoft.com/office/powerpoint/2010/main" val="282976147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PURPLE: heading - blank">
    <p:spTree>
      <p:nvGrpSpPr>
        <p:cNvPr id="1" name=""/>
        <p:cNvGrpSpPr/>
        <p:nvPr/>
      </p:nvGrpSpPr>
      <p:grpSpPr>
        <a:xfrm>
          <a:off x="0" y="0"/>
          <a:ext cx="0" cy="0"/>
          <a:chOff x="0" y="0"/>
          <a:chExt cx="0" cy="0"/>
        </a:xfrm>
      </p:grpSpPr>
      <p:sp>
        <p:nvSpPr>
          <p:cNvPr id="2" name="Title 1"/>
          <p:cNvSpPr>
            <a:spLocks noGrp="1"/>
          </p:cNvSpPr>
          <p:nvPr>
            <p:ph type="title"/>
          </p:nvPr>
        </p:nvSpPr>
        <p:spPr>
          <a:xfrm>
            <a:off x="633920" y="402971"/>
            <a:ext cx="11263670" cy="812800"/>
          </a:xfrm>
        </p:spPr>
        <p:txBody>
          <a:bodyPr anchor="t" anchorCtr="0">
            <a:noAutofit/>
          </a:bodyPr>
          <a:lstStyle>
            <a:lvl1pPr marL="0" algn="l" defTabSz="914400" rtl="0" eaLnBrk="1" latinLnBrk="0" hangingPunct="1">
              <a:lnSpc>
                <a:spcPct val="90000"/>
              </a:lnSpc>
              <a:spcBef>
                <a:spcPct val="0"/>
              </a:spcBef>
              <a:buNone/>
              <a:defRPr lang="en-US" sz="3000" b="1" i="0" kern="1200" cap="all" baseline="0" dirty="0">
                <a:solidFill>
                  <a:schemeClr val="accent3"/>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11" name="Group 10">
            <a:extLst>
              <a:ext uri="{FF2B5EF4-FFF2-40B4-BE49-F238E27FC236}">
                <a16:creationId xmlns:a16="http://schemas.microsoft.com/office/drawing/2014/main" id="{77EBFB70-8C5B-1D46-ABCA-F77B67D586CE}"/>
              </a:ext>
            </a:extLst>
          </p:cNvPr>
          <p:cNvGrpSpPr/>
          <p:nvPr userDrawn="1"/>
        </p:nvGrpSpPr>
        <p:grpSpPr>
          <a:xfrm>
            <a:off x="0" y="532065"/>
            <a:ext cx="502413" cy="228600"/>
            <a:chOff x="4777157" y="752816"/>
            <a:chExt cx="502413" cy="228600"/>
          </a:xfrm>
        </p:grpSpPr>
        <p:cxnSp>
          <p:nvCxnSpPr>
            <p:cNvPr id="12" name="Straight Connector 11">
              <a:extLst>
                <a:ext uri="{FF2B5EF4-FFF2-40B4-BE49-F238E27FC236}">
                  <a16:creationId xmlns:a16="http://schemas.microsoft.com/office/drawing/2014/main" id="{464C10ED-BE7F-9A4A-BA60-D76FF4867740}"/>
                </a:ext>
              </a:extLst>
            </p:cNvPr>
            <p:cNvCxnSpPr/>
            <p:nvPr/>
          </p:nvCxnSpPr>
          <p:spPr>
            <a:xfrm>
              <a:off x="4777157" y="867116"/>
              <a:ext cx="366343" cy="0"/>
            </a:xfrm>
            <a:prstGeom prst="line">
              <a:avLst/>
            </a:prstGeom>
            <a:ln w="698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DC020F09-A08B-6B40-87C3-967301A495B6}"/>
                </a:ext>
              </a:extLst>
            </p:cNvPr>
            <p:cNvSpPr/>
            <p:nvPr/>
          </p:nvSpPr>
          <p:spPr>
            <a:xfrm>
              <a:off x="5050970" y="752816"/>
              <a:ext cx="228600" cy="2286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17800259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URPLE: bkgd 2/3">
    <p:spTree>
      <p:nvGrpSpPr>
        <p:cNvPr id="1" name=""/>
        <p:cNvGrpSpPr/>
        <p:nvPr/>
      </p:nvGrpSpPr>
      <p:grpSpPr>
        <a:xfrm>
          <a:off x="0" y="0"/>
          <a:ext cx="0" cy="0"/>
          <a:chOff x="0" y="0"/>
          <a:chExt cx="0" cy="0"/>
        </a:xfrm>
      </p:grpSpPr>
      <p:sp>
        <p:nvSpPr>
          <p:cNvPr id="2" name="Title 1"/>
          <p:cNvSpPr>
            <a:spLocks noGrp="1"/>
          </p:cNvSpPr>
          <p:nvPr>
            <p:ph type="title"/>
          </p:nvPr>
        </p:nvSpPr>
        <p:spPr>
          <a:xfrm>
            <a:off x="633920" y="364592"/>
            <a:ext cx="2811410" cy="2503299"/>
          </a:xfrm>
        </p:spPr>
        <p:txBody>
          <a:bodyPr anchor="t" anchorCtr="0">
            <a:noAutofit/>
          </a:bodyPr>
          <a:lstStyle>
            <a:lvl1pPr marL="0" algn="l" defTabSz="914400" rtl="0" eaLnBrk="1" latinLnBrk="0" hangingPunct="1">
              <a:lnSpc>
                <a:spcPct val="100000"/>
              </a:lnSpc>
              <a:spcBef>
                <a:spcPct val="0"/>
              </a:spcBef>
              <a:buNone/>
              <a:defRPr lang="en-US" sz="3000" b="1" i="0" kern="1200" cap="all" baseline="0" dirty="0">
                <a:solidFill>
                  <a:schemeClr val="accent3"/>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sp>
        <p:nvSpPr>
          <p:cNvPr id="14" name="Rectangle 13">
            <a:extLst>
              <a:ext uri="{FF2B5EF4-FFF2-40B4-BE49-F238E27FC236}">
                <a16:creationId xmlns:a16="http://schemas.microsoft.com/office/drawing/2014/main" id="{D0B76316-9D2B-8A41-9B79-9A29F2357153}"/>
              </a:ext>
            </a:extLst>
          </p:cNvPr>
          <p:cNvSpPr/>
          <p:nvPr userDrawn="1"/>
        </p:nvSpPr>
        <p:spPr>
          <a:xfrm>
            <a:off x="3581400" y="0"/>
            <a:ext cx="8610599" cy="6858000"/>
          </a:xfrm>
          <a:prstGeom prst="rect">
            <a:avLst/>
          </a:prstGeom>
          <a:solidFill>
            <a:schemeClr val="accent3">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3083D725-4602-0C4D-9669-5DB09A993B1C}"/>
              </a:ext>
            </a:extLst>
          </p:cNvPr>
          <p:cNvSpPr>
            <a:spLocks noGrp="1"/>
          </p:cNvSpPr>
          <p:nvPr>
            <p:ph type="body" sz="quarter" idx="13"/>
          </p:nvPr>
        </p:nvSpPr>
        <p:spPr>
          <a:xfrm>
            <a:off x="4246419" y="760665"/>
            <a:ext cx="7505700" cy="5151437"/>
          </a:xfrm>
        </p:spPr>
        <p:txBody>
          <a:bodyPr/>
          <a:lstStyle/>
          <a:p>
            <a:pPr lvl="0"/>
            <a:r>
              <a:rPr lang="en-US"/>
              <a:t>Click to edit Master text styles</a:t>
            </a:r>
          </a:p>
          <a:p>
            <a:pPr lvl="2"/>
            <a:r>
              <a:rPr lang="en-US"/>
              <a:t>Second level</a:t>
            </a:r>
          </a:p>
          <a:p>
            <a:pPr lvl="3"/>
            <a:r>
              <a:rPr lang="en-US"/>
              <a:t>Third level</a:t>
            </a:r>
          </a:p>
        </p:txBody>
      </p:sp>
      <p:grpSp>
        <p:nvGrpSpPr>
          <p:cNvPr id="15" name="Group 14">
            <a:extLst>
              <a:ext uri="{FF2B5EF4-FFF2-40B4-BE49-F238E27FC236}">
                <a16:creationId xmlns:a16="http://schemas.microsoft.com/office/drawing/2014/main" id="{61511BA3-7467-EF47-811D-2BB4D11E93DB}"/>
              </a:ext>
            </a:extLst>
          </p:cNvPr>
          <p:cNvGrpSpPr/>
          <p:nvPr userDrawn="1"/>
        </p:nvGrpSpPr>
        <p:grpSpPr>
          <a:xfrm>
            <a:off x="0" y="532065"/>
            <a:ext cx="502413" cy="228600"/>
            <a:chOff x="4777157" y="752816"/>
            <a:chExt cx="502413" cy="228600"/>
          </a:xfrm>
        </p:grpSpPr>
        <p:cxnSp>
          <p:nvCxnSpPr>
            <p:cNvPr id="16" name="Straight Connector 15">
              <a:extLst>
                <a:ext uri="{FF2B5EF4-FFF2-40B4-BE49-F238E27FC236}">
                  <a16:creationId xmlns:a16="http://schemas.microsoft.com/office/drawing/2014/main" id="{2DA3D4A6-F345-8341-97F7-34A605389CA4}"/>
                </a:ext>
              </a:extLst>
            </p:cNvPr>
            <p:cNvCxnSpPr/>
            <p:nvPr/>
          </p:nvCxnSpPr>
          <p:spPr>
            <a:xfrm>
              <a:off x="4777157" y="867116"/>
              <a:ext cx="366343" cy="0"/>
            </a:xfrm>
            <a:prstGeom prst="line">
              <a:avLst/>
            </a:prstGeom>
            <a:ln w="698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5AE1C2DD-E351-1049-94CF-484886F0214B}"/>
                </a:ext>
              </a:extLst>
            </p:cNvPr>
            <p:cNvSpPr/>
            <p:nvPr/>
          </p:nvSpPr>
          <p:spPr>
            <a:xfrm>
              <a:off x="5050970" y="752816"/>
              <a:ext cx="228600" cy="2286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23644821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GREEN: bkgd 2/3">
    <p:spTree>
      <p:nvGrpSpPr>
        <p:cNvPr id="1" name=""/>
        <p:cNvGrpSpPr/>
        <p:nvPr/>
      </p:nvGrpSpPr>
      <p:grpSpPr>
        <a:xfrm>
          <a:off x="0" y="0"/>
          <a:ext cx="0" cy="0"/>
          <a:chOff x="0" y="0"/>
          <a:chExt cx="0" cy="0"/>
        </a:xfrm>
      </p:grpSpPr>
      <p:sp>
        <p:nvSpPr>
          <p:cNvPr id="2" name="Title 1"/>
          <p:cNvSpPr>
            <a:spLocks noGrp="1"/>
          </p:cNvSpPr>
          <p:nvPr>
            <p:ph type="title"/>
          </p:nvPr>
        </p:nvSpPr>
        <p:spPr>
          <a:xfrm>
            <a:off x="633920" y="364592"/>
            <a:ext cx="2811410" cy="2503299"/>
          </a:xfrm>
        </p:spPr>
        <p:txBody>
          <a:bodyPr anchor="t" anchorCtr="0">
            <a:noAutofit/>
          </a:bodyPr>
          <a:lstStyle>
            <a:lvl1pPr marL="0" algn="l" defTabSz="914400" rtl="0" eaLnBrk="1" latinLnBrk="0" hangingPunct="1">
              <a:lnSpc>
                <a:spcPct val="100000"/>
              </a:lnSpc>
              <a:spcBef>
                <a:spcPct val="0"/>
              </a:spcBef>
              <a:buNone/>
              <a:defRPr lang="en-US" sz="3000" b="1" i="0" kern="1200" cap="all" baseline="0" dirty="0">
                <a:solidFill>
                  <a:schemeClr val="accent1"/>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sp>
        <p:nvSpPr>
          <p:cNvPr id="14" name="Rectangle 13">
            <a:extLst>
              <a:ext uri="{FF2B5EF4-FFF2-40B4-BE49-F238E27FC236}">
                <a16:creationId xmlns:a16="http://schemas.microsoft.com/office/drawing/2014/main" id="{D0B76316-9D2B-8A41-9B79-9A29F2357153}"/>
              </a:ext>
            </a:extLst>
          </p:cNvPr>
          <p:cNvSpPr/>
          <p:nvPr userDrawn="1"/>
        </p:nvSpPr>
        <p:spPr>
          <a:xfrm>
            <a:off x="3581400" y="0"/>
            <a:ext cx="8610599"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3083D725-4602-0C4D-9669-5DB09A993B1C}"/>
              </a:ext>
            </a:extLst>
          </p:cNvPr>
          <p:cNvSpPr>
            <a:spLocks noGrp="1"/>
          </p:cNvSpPr>
          <p:nvPr>
            <p:ph type="body" sz="quarter" idx="13"/>
          </p:nvPr>
        </p:nvSpPr>
        <p:spPr>
          <a:xfrm>
            <a:off x="4246419" y="760665"/>
            <a:ext cx="7505700" cy="5151437"/>
          </a:xfrm>
        </p:spPr>
        <p:txBody>
          <a:bodyPr/>
          <a:lstStyle/>
          <a:p>
            <a:pPr lvl="0"/>
            <a:r>
              <a:rPr lang="en-US"/>
              <a:t>Click to edit Master text styles</a:t>
            </a:r>
          </a:p>
          <a:p>
            <a:pPr lvl="2"/>
            <a:r>
              <a:rPr lang="en-US"/>
              <a:t>Second level</a:t>
            </a:r>
          </a:p>
          <a:p>
            <a:pPr lvl="3"/>
            <a:r>
              <a:rPr lang="en-US"/>
              <a:t>Third level</a:t>
            </a:r>
          </a:p>
        </p:txBody>
      </p:sp>
      <p:grpSp>
        <p:nvGrpSpPr>
          <p:cNvPr id="11" name="Group 10">
            <a:extLst>
              <a:ext uri="{FF2B5EF4-FFF2-40B4-BE49-F238E27FC236}">
                <a16:creationId xmlns:a16="http://schemas.microsoft.com/office/drawing/2014/main" id="{A4B74536-11DC-9D4B-9B68-4D1A5A26B7A1}"/>
              </a:ext>
            </a:extLst>
          </p:cNvPr>
          <p:cNvGrpSpPr/>
          <p:nvPr userDrawn="1"/>
        </p:nvGrpSpPr>
        <p:grpSpPr>
          <a:xfrm>
            <a:off x="0" y="532065"/>
            <a:ext cx="502413" cy="228600"/>
            <a:chOff x="4777157" y="752816"/>
            <a:chExt cx="502413" cy="228600"/>
          </a:xfrm>
        </p:grpSpPr>
        <p:cxnSp>
          <p:nvCxnSpPr>
            <p:cNvPr id="12" name="Straight Connector 11">
              <a:extLst>
                <a:ext uri="{FF2B5EF4-FFF2-40B4-BE49-F238E27FC236}">
                  <a16:creationId xmlns:a16="http://schemas.microsoft.com/office/drawing/2014/main" id="{A4826BDA-6B62-9542-BB95-07C9CE12E943}"/>
                </a:ext>
              </a:extLst>
            </p:cNvPr>
            <p:cNvCxnSpPr/>
            <p:nvPr/>
          </p:nvCxnSpPr>
          <p:spPr>
            <a:xfrm>
              <a:off x="4777157" y="867116"/>
              <a:ext cx="366343" cy="0"/>
            </a:xfrm>
            <a:prstGeom prst="line">
              <a:avLst/>
            </a:prstGeom>
            <a:ln w="698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C7757DA-883B-5E46-8CDB-11E72910BA6C}"/>
                </a:ext>
              </a:extLst>
            </p:cNvPr>
            <p:cNvSpPr/>
            <p:nvPr/>
          </p:nvSpPr>
          <p:spPr>
            <a:xfrm>
              <a:off x="5050970" y="752816"/>
              <a:ext cx="228600" cy="2286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3366564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GREEN: bkgd 1/2">
    <p:spTree>
      <p:nvGrpSpPr>
        <p:cNvPr id="1" name=""/>
        <p:cNvGrpSpPr/>
        <p:nvPr/>
      </p:nvGrpSpPr>
      <p:grpSpPr>
        <a:xfrm>
          <a:off x="0" y="0"/>
          <a:ext cx="0" cy="0"/>
          <a:chOff x="0" y="0"/>
          <a:chExt cx="0" cy="0"/>
        </a:xfrm>
      </p:grpSpPr>
      <p:sp>
        <p:nvSpPr>
          <p:cNvPr id="2" name="Title 1"/>
          <p:cNvSpPr>
            <a:spLocks noGrp="1"/>
          </p:cNvSpPr>
          <p:nvPr>
            <p:ph type="title"/>
          </p:nvPr>
        </p:nvSpPr>
        <p:spPr>
          <a:xfrm>
            <a:off x="633920" y="354201"/>
            <a:ext cx="5225995" cy="2503299"/>
          </a:xfrm>
        </p:spPr>
        <p:txBody>
          <a:bodyPr anchor="t" anchorCtr="0">
            <a:noAutofit/>
          </a:bodyPr>
          <a:lstStyle>
            <a:lvl1pPr marL="0" algn="l" defTabSz="914400" rtl="0" eaLnBrk="1" latinLnBrk="0" hangingPunct="1">
              <a:lnSpc>
                <a:spcPct val="100000"/>
              </a:lnSpc>
              <a:spcBef>
                <a:spcPct val="0"/>
              </a:spcBef>
              <a:buNone/>
              <a:defRPr lang="en-US" sz="3000" b="1" i="0" kern="1200" cap="all" baseline="0" dirty="0">
                <a:solidFill>
                  <a:schemeClr val="accent1"/>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sp>
        <p:nvSpPr>
          <p:cNvPr id="10" name="Rectangle 9">
            <a:extLst>
              <a:ext uri="{FF2B5EF4-FFF2-40B4-BE49-F238E27FC236}">
                <a16:creationId xmlns:a16="http://schemas.microsoft.com/office/drawing/2014/main" id="{DD4FD0FF-0C4D-3F49-A17D-CADD7AB67C8C}"/>
              </a:ext>
            </a:extLst>
          </p:cNvPr>
          <p:cNvSpPr/>
          <p:nvPr userDrawn="1"/>
        </p:nvSpPr>
        <p:spPr>
          <a:xfrm>
            <a:off x="5995985" y="0"/>
            <a:ext cx="6196016"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6">
            <a:extLst>
              <a:ext uri="{FF2B5EF4-FFF2-40B4-BE49-F238E27FC236}">
                <a16:creationId xmlns:a16="http://schemas.microsoft.com/office/drawing/2014/main" id="{212BCCD4-8A3D-FB46-AB77-912B348B6B75}"/>
              </a:ext>
            </a:extLst>
          </p:cNvPr>
          <p:cNvSpPr>
            <a:spLocks noGrp="1"/>
          </p:cNvSpPr>
          <p:nvPr>
            <p:ph type="body" sz="quarter" idx="13"/>
          </p:nvPr>
        </p:nvSpPr>
        <p:spPr>
          <a:xfrm>
            <a:off x="6608618" y="731369"/>
            <a:ext cx="4832024" cy="5318125"/>
          </a:xfrm>
        </p:spPr>
        <p:txBody>
          <a:bodyPr/>
          <a:lstStyle/>
          <a:p>
            <a:pPr lvl="0"/>
            <a:r>
              <a:rPr lang="en-US"/>
              <a:t>Click to edit Master text styles</a:t>
            </a:r>
          </a:p>
          <a:p>
            <a:pPr lvl="2"/>
            <a:r>
              <a:rPr lang="en-US"/>
              <a:t>Second level</a:t>
            </a:r>
          </a:p>
          <a:p>
            <a:pPr lvl="3"/>
            <a:r>
              <a:rPr lang="en-US"/>
              <a:t>Third level</a:t>
            </a:r>
          </a:p>
        </p:txBody>
      </p:sp>
      <p:grpSp>
        <p:nvGrpSpPr>
          <p:cNvPr id="11" name="Group 10">
            <a:extLst>
              <a:ext uri="{FF2B5EF4-FFF2-40B4-BE49-F238E27FC236}">
                <a16:creationId xmlns:a16="http://schemas.microsoft.com/office/drawing/2014/main" id="{A3007DF1-E592-DF44-A9A1-F3AE133DF84A}"/>
              </a:ext>
            </a:extLst>
          </p:cNvPr>
          <p:cNvGrpSpPr/>
          <p:nvPr userDrawn="1"/>
        </p:nvGrpSpPr>
        <p:grpSpPr>
          <a:xfrm>
            <a:off x="0" y="532065"/>
            <a:ext cx="502413" cy="228600"/>
            <a:chOff x="4777157" y="752816"/>
            <a:chExt cx="502413" cy="228600"/>
          </a:xfrm>
        </p:grpSpPr>
        <p:cxnSp>
          <p:nvCxnSpPr>
            <p:cNvPr id="12" name="Straight Connector 11">
              <a:extLst>
                <a:ext uri="{FF2B5EF4-FFF2-40B4-BE49-F238E27FC236}">
                  <a16:creationId xmlns:a16="http://schemas.microsoft.com/office/drawing/2014/main" id="{A876CDCD-A605-224E-899F-8E0B3824779B}"/>
                </a:ext>
              </a:extLst>
            </p:cNvPr>
            <p:cNvCxnSpPr/>
            <p:nvPr/>
          </p:nvCxnSpPr>
          <p:spPr>
            <a:xfrm>
              <a:off x="4777157" y="867116"/>
              <a:ext cx="366343" cy="0"/>
            </a:xfrm>
            <a:prstGeom prst="line">
              <a:avLst/>
            </a:prstGeom>
            <a:ln w="698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E756C373-B187-FB41-8D4E-77C9AAF9A338}"/>
                </a:ext>
              </a:extLst>
            </p:cNvPr>
            <p:cNvSpPr/>
            <p:nvPr/>
          </p:nvSpPr>
          <p:spPr>
            <a:xfrm>
              <a:off x="5050970" y="752816"/>
              <a:ext cx="228600" cy="2286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7312974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Section_Break_Slide_2">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3C3ECA8-C2D5-B3AC-D8BB-AAD5F3AA2D13}"/>
              </a:ext>
            </a:extLst>
          </p:cNvPr>
          <p:cNvSpPr>
            <a:spLocks noGrp="1" noRot="1" noMove="1" noResize="1" noEditPoints="1" noAdjustHandles="1" noChangeArrowheads="1" noChangeShapeType="1"/>
          </p:cNvSpPr>
          <p:nvPr>
            <p:ph type="title" hasCustomPrompt="1"/>
          </p:nvPr>
        </p:nvSpPr>
        <p:spPr>
          <a:xfrm>
            <a:off x="4672853" y="2109102"/>
            <a:ext cx="6010145" cy="1325563"/>
          </a:xfrm>
        </p:spPr>
        <p:txBody>
          <a:bodyPr/>
          <a:lstStyle>
            <a:lvl1pPr algn="l">
              <a:defRPr b="1" baseline="0">
                <a:solidFill>
                  <a:srgbClr val="080808"/>
                </a:solidFill>
                <a:latin typeface="Arial" panose="020B0604020202020204" pitchFamily="34" charset="0"/>
                <a:cs typeface="Arial" panose="020B0604020202020204" pitchFamily="34" charset="0"/>
              </a:defRPr>
            </a:lvl1pPr>
          </a:lstStyle>
          <a:p>
            <a:r>
              <a:rPr lang="en-US"/>
              <a:t>[Section Break Title]</a:t>
            </a:r>
          </a:p>
        </p:txBody>
      </p:sp>
      <p:grpSp>
        <p:nvGrpSpPr>
          <p:cNvPr id="7" name="Group 6">
            <a:extLst>
              <a:ext uri="{FF2B5EF4-FFF2-40B4-BE49-F238E27FC236}">
                <a16:creationId xmlns:a16="http://schemas.microsoft.com/office/drawing/2014/main" id="{D9529133-93E9-6ABF-DF29-9DF462B80D4E}"/>
              </a:ext>
            </a:extLst>
          </p:cNvPr>
          <p:cNvGrpSpPr>
            <a:grpSpLocks noGrp="1" noUngrp="1" noRot="1" noMove="1" noResize="1"/>
          </p:cNvGrpSpPr>
          <p:nvPr userDrawn="1"/>
        </p:nvGrpSpPr>
        <p:grpSpPr>
          <a:xfrm>
            <a:off x="0" y="3429000"/>
            <a:ext cx="11432989" cy="3429000"/>
            <a:chOff x="0" y="3429000"/>
            <a:chExt cx="11432989" cy="3429000"/>
          </a:xfrm>
          <a:solidFill>
            <a:schemeClr val="bg1"/>
          </a:solidFill>
        </p:grpSpPr>
        <p:sp>
          <p:nvSpPr>
            <p:cNvPr id="8" name="Rectangle: Rounded Corners 7">
              <a:extLst>
                <a:ext uri="{FF2B5EF4-FFF2-40B4-BE49-F238E27FC236}">
                  <a16:creationId xmlns:a16="http://schemas.microsoft.com/office/drawing/2014/main" id="{1C8529D0-58BC-C825-B885-DB8DF35479B5}"/>
                </a:ext>
              </a:extLst>
            </p:cNvPr>
            <p:cNvSpPr>
              <a:spLocks noGrp="1" noRot="1" noMove="1" noResize="1" noEditPoints="1" noAdjustHandles="1" noChangeArrowheads="1" noChangeShapeType="1"/>
            </p:cNvSpPr>
            <p:nvPr userDrawn="1"/>
          </p:nvSpPr>
          <p:spPr>
            <a:xfrm>
              <a:off x="1" y="3429000"/>
              <a:ext cx="11432988" cy="3429000"/>
            </a:xfrm>
            <a:prstGeom prst="roundRect">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E295A"/>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5A49281-28BF-C3C1-CD5D-CE15C70109E4}"/>
                </a:ext>
              </a:extLst>
            </p:cNvPr>
            <p:cNvSpPr>
              <a:spLocks noGrp="1" noRot="1" noMove="1" noResize="1" noEditPoints="1" noAdjustHandles="1" noChangeArrowheads="1" noChangeShapeType="1"/>
            </p:cNvSpPr>
            <p:nvPr userDrawn="1"/>
          </p:nvSpPr>
          <p:spPr>
            <a:xfrm>
              <a:off x="0" y="3429000"/>
              <a:ext cx="723153" cy="3429000"/>
            </a:xfrm>
            <a:prstGeom prst="rect">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E295A"/>
                </a:solidFill>
                <a:effectLst/>
                <a:uLnTx/>
                <a:uFillTx/>
                <a:latin typeface="Calibri" panose="020F0502020204030204"/>
                <a:ea typeface="+mn-ea"/>
                <a:cs typeface="+mn-cs"/>
              </a:endParaRPr>
            </a:p>
          </p:txBody>
        </p:sp>
      </p:grpSp>
      <p:grpSp>
        <p:nvGrpSpPr>
          <p:cNvPr id="10" name="Group 9">
            <a:extLst>
              <a:ext uri="{FF2B5EF4-FFF2-40B4-BE49-F238E27FC236}">
                <a16:creationId xmlns:a16="http://schemas.microsoft.com/office/drawing/2014/main" id="{7434F65F-DF29-9DED-27CA-4A2B7E87299C}"/>
              </a:ext>
            </a:extLst>
          </p:cNvPr>
          <p:cNvGrpSpPr>
            <a:grpSpLocks noGrp="1" noUngrp="1" noRot="1" noMove="1" noResize="1"/>
          </p:cNvGrpSpPr>
          <p:nvPr userDrawn="1"/>
        </p:nvGrpSpPr>
        <p:grpSpPr>
          <a:xfrm>
            <a:off x="10701672" y="466162"/>
            <a:ext cx="731317" cy="191249"/>
            <a:chOff x="10971707" y="454209"/>
            <a:chExt cx="731317" cy="191249"/>
          </a:xfrm>
          <a:solidFill>
            <a:schemeClr val="bg1"/>
          </a:solidFill>
        </p:grpSpPr>
        <p:sp>
          <p:nvSpPr>
            <p:cNvPr id="11" name="Oval 10">
              <a:extLst>
                <a:ext uri="{FF2B5EF4-FFF2-40B4-BE49-F238E27FC236}">
                  <a16:creationId xmlns:a16="http://schemas.microsoft.com/office/drawing/2014/main" id="{7B401322-DB75-EAE9-D2AC-51BF71DD9B41}"/>
                </a:ext>
              </a:extLst>
            </p:cNvPr>
            <p:cNvSpPr>
              <a:spLocks noGrp="1" noRot="1" noMove="1" noResize="1" noEditPoints="1" noAdjustHandles="1" noChangeArrowheads="1" noChangeShapeType="1"/>
            </p:cNvSpPr>
            <p:nvPr userDrawn="1"/>
          </p:nvSpPr>
          <p:spPr>
            <a:xfrm>
              <a:off x="10971707" y="454211"/>
              <a:ext cx="191247" cy="191247"/>
            </a:xfrm>
            <a:prstGeom prst="ellipse">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E295A"/>
                </a:solidFill>
                <a:effectLst/>
                <a:uLnTx/>
                <a:uFillTx/>
                <a:latin typeface="Calibri" panose="020F0502020204030204"/>
                <a:ea typeface="+mn-ea"/>
                <a:cs typeface="+mn-cs"/>
              </a:endParaRPr>
            </a:p>
          </p:txBody>
        </p:sp>
        <p:sp>
          <p:nvSpPr>
            <p:cNvPr id="12" name="Oval 11">
              <a:extLst>
                <a:ext uri="{FF2B5EF4-FFF2-40B4-BE49-F238E27FC236}">
                  <a16:creationId xmlns:a16="http://schemas.microsoft.com/office/drawing/2014/main" id="{D562535F-8FDF-5326-6643-B7227C4366B2}"/>
                </a:ext>
              </a:extLst>
            </p:cNvPr>
            <p:cNvSpPr>
              <a:spLocks noGrp="1" noRot="1" noMove="1" noResize="1" noEditPoints="1" noAdjustHandles="1" noChangeArrowheads="1" noChangeShapeType="1"/>
            </p:cNvSpPr>
            <p:nvPr userDrawn="1"/>
          </p:nvSpPr>
          <p:spPr>
            <a:xfrm>
              <a:off x="11241742" y="454210"/>
              <a:ext cx="191247" cy="191247"/>
            </a:xfrm>
            <a:prstGeom prst="ellipse">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E295A"/>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A3B213AC-EF21-4172-DF19-E956EAB0C1D7}"/>
                </a:ext>
              </a:extLst>
            </p:cNvPr>
            <p:cNvSpPr>
              <a:spLocks noGrp="1" noRot="1" noMove="1" noResize="1" noEditPoints="1" noAdjustHandles="1" noChangeArrowheads="1" noChangeShapeType="1"/>
            </p:cNvSpPr>
            <p:nvPr userDrawn="1"/>
          </p:nvSpPr>
          <p:spPr>
            <a:xfrm>
              <a:off x="11511777" y="454209"/>
              <a:ext cx="191247" cy="191247"/>
            </a:xfrm>
            <a:prstGeom prst="ellipse">
              <a:avLst/>
            </a:prstGeom>
            <a:grp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1E295A"/>
                </a:solidFill>
                <a:effectLst/>
                <a:uLnTx/>
                <a:uFillTx/>
                <a:latin typeface="Calibri" panose="020F0502020204030204"/>
                <a:ea typeface="+mn-ea"/>
                <a:cs typeface="+mn-cs"/>
              </a:endParaRPr>
            </a:p>
          </p:txBody>
        </p:sp>
      </p:grpSp>
      <p:sp>
        <p:nvSpPr>
          <p:cNvPr id="14" name="Picture Placeholder 19">
            <a:extLst>
              <a:ext uri="{FF2B5EF4-FFF2-40B4-BE49-F238E27FC236}">
                <a16:creationId xmlns:a16="http://schemas.microsoft.com/office/drawing/2014/main" id="{F21D651D-C88A-35C7-7C65-B554B112D35D}"/>
              </a:ext>
            </a:extLst>
          </p:cNvPr>
          <p:cNvSpPr>
            <a:spLocks noGrp="1" noRot="1" noMove="1" noResize="1" noEditPoints="1" noAdjustHandles="1" noChangeArrowheads="1" noChangeShapeType="1"/>
          </p:cNvSpPr>
          <p:nvPr>
            <p:ph type="pic" sz="quarter" idx="10"/>
          </p:nvPr>
        </p:nvSpPr>
        <p:spPr>
          <a:xfrm>
            <a:off x="612402" y="999285"/>
            <a:ext cx="3448050" cy="4105275"/>
          </a:xfrm>
          <a:ln w="28575">
            <a:solidFill>
              <a:schemeClr val="tx2"/>
            </a:solidFill>
          </a:ln>
          <a:effectLst/>
        </p:spPr>
        <p:txBody>
          <a:bodyPr/>
          <a:lstStyle/>
          <a:p>
            <a:endParaRPr lang="en-US"/>
          </a:p>
        </p:txBody>
      </p:sp>
      <p:pic>
        <p:nvPicPr>
          <p:cNvPr id="15" name="Picture 14" descr="Text, logo, company name&#10;&#10;Description automatically generated">
            <a:extLst>
              <a:ext uri="{FF2B5EF4-FFF2-40B4-BE49-F238E27FC236}">
                <a16:creationId xmlns:a16="http://schemas.microsoft.com/office/drawing/2014/main" id="{50E29943-86DD-8A69-5A43-5732D58EBE68}"/>
              </a:ext>
            </a:extLst>
          </p:cNvPr>
          <p:cNvPicPr>
            <a:picLocks noGrp="1" noRo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0" y="5946588"/>
            <a:ext cx="1287785" cy="911412"/>
          </a:xfrm>
          <a:prstGeom prst="rect">
            <a:avLst/>
          </a:prstGeom>
        </p:spPr>
      </p:pic>
      <p:sp>
        <p:nvSpPr>
          <p:cNvPr id="16" name="Text Placeholder 25">
            <a:extLst>
              <a:ext uri="{FF2B5EF4-FFF2-40B4-BE49-F238E27FC236}">
                <a16:creationId xmlns:a16="http://schemas.microsoft.com/office/drawing/2014/main" id="{1857AE36-7941-7763-A2F6-D8A4603CA930}"/>
              </a:ext>
            </a:extLst>
          </p:cNvPr>
          <p:cNvSpPr>
            <a:spLocks noGrp="1" noRot="1" noMove="1" noResize="1" noEditPoints="1" noAdjustHandles="1" noChangeArrowheads="1" noChangeShapeType="1"/>
          </p:cNvSpPr>
          <p:nvPr>
            <p:ph type="body" sz="quarter" idx="11" hasCustomPrompt="1"/>
          </p:nvPr>
        </p:nvSpPr>
        <p:spPr>
          <a:xfrm>
            <a:off x="4672853" y="3581644"/>
            <a:ext cx="6010275" cy="968375"/>
          </a:xfrm>
        </p:spPr>
        <p:txBody>
          <a:bodyPr>
            <a:normAutofit/>
          </a:bodyPr>
          <a:lstStyle>
            <a:lvl1pPr marL="0" indent="0">
              <a:buNone/>
              <a:defRPr sz="2000">
                <a:solidFill>
                  <a:schemeClr val="tx2"/>
                </a:solidFill>
                <a:latin typeface="Arial" panose="020B0604020202020204" pitchFamily="34" charset="0"/>
                <a:cs typeface="Arial" panose="020B0604020202020204" pitchFamily="34" charset="0"/>
              </a:defRPr>
            </a:lvl1pPr>
          </a:lstStyle>
          <a:p>
            <a:pPr lvl="0"/>
            <a:r>
              <a:rPr lang="en-US"/>
              <a:t>[Short description]</a:t>
            </a:r>
          </a:p>
        </p:txBody>
      </p:sp>
    </p:spTree>
    <p:extLst>
      <p:ext uri="{BB962C8B-B14F-4D97-AF65-F5344CB8AC3E}">
        <p14:creationId xmlns:p14="http://schemas.microsoft.com/office/powerpoint/2010/main" val="17864763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F08CE-948B-5839-8152-EADB12AE1EB5}"/>
              </a:ext>
            </a:extLst>
          </p:cNvPr>
          <p:cNvSpPr>
            <a:spLocks noGrp="1"/>
          </p:cNvSpPr>
          <p:nvPr>
            <p:ph type="title"/>
          </p:nvPr>
        </p:nvSpPr>
        <p:spPr>
          <a:xfrm>
            <a:off x="952500" y="595148"/>
            <a:ext cx="5514975" cy="1039128"/>
          </a:xfrm>
        </p:spPr>
        <p:txBody>
          <a:bodyPr/>
          <a:lstStyle>
            <a:lvl1pPr>
              <a:defRPr>
                <a:solidFill>
                  <a:srgbClr val="E52590"/>
                </a:solidFill>
              </a:defRPr>
            </a:lvl1pPr>
          </a:lstStyle>
          <a:p>
            <a:r>
              <a:rPr lang="en-US"/>
              <a:t>Click to edit Master title style</a:t>
            </a:r>
          </a:p>
        </p:txBody>
      </p:sp>
      <p:sp>
        <p:nvSpPr>
          <p:cNvPr id="3" name="Rectangle 2">
            <a:extLst>
              <a:ext uri="{FF2B5EF4-FFF2-40B4-BE49-F238E27FC236}">
                <a16:creationId xmlns:a16="http://schemas.microsoft.com/office/drawing/2014/main" id="{F1552D32-5B70-67A7-3042-CC01BB0929DD}"/>
              </a:ext>
            </a:extLst>
          </p:cNvPr>
          <p:cNvSpPr/>
          <p:nvPr userDrawn="1"/>
        </p:nvSpPr>
        <p:spPr>
          <a:xfrm>
            <a:off x="7753350" y="0"/>
            <a:ext cx="4438650" cy="6858000"/>
          </a:xfrm>
          <a:prstGeom prst="rect">
            <a:avLst/>
          </a:prstGeom>
          <a:solidFill>
            <a:srgbClr val="73CAE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1412306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838200" y="6356350"/>
            <a:ext cx="2743200" cy="365125"/>
          </a:xfrm>
          <a:prstGeom prst="rect">
            <a:avLst/>
          </a:prstGeom>
        </p:spPr>
        <p:txBody>
          <a:bodyPr/>
          <a:lstStyle/>
          <a:p>
            <a:fld id="{AEC22913-098A-4C55-B0D7-FF516526D9F5}" type="datetimeFigureOut">
              <a:rPr lang="en-US" smtClean="0"/>
              <a:t>7/1/2026</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9154391" y="6356350"/>
            <a:ext cx="2743200" cy="365125"/>
          </a:xfrm>
          <a:prstGeom prst="rect">
            <a:avLst/>
          </a:prstGeom>
        </p:spPr>
        <p:txBody>
          <a:bodyPr/>
          <a:lstStyle/>
          <a:p>
            <a:fld id="{27AFA913-3030-45AA-901F-9E3FBFF3FC35}" type="slidenum">
              <a:rPr lang="en-US" smtClean="0"/>
              <a:t>‹#›</a:t>
            </a:fld>
            <a:endParaRPr lang="en-US"/>
          </a:p>
        </p:txBody>
      </p:sp>
    </p:spTree>
    <p:extLst>
      <p:ext uri="{BB962C8B-B14F-4D97-AF65-F5344CB8AC3E}">
        <p14:creationId xmlns:p14="http://schemas.microsoft.com/office/powerpoint/2010/main" val="288400284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General: topic">
    <p:spTree>
      <p:nvGrpSpPr>
        <p:cNvPr id="1" name=""/>
        <p:cNvGrpSpPr/>
        <p:nvPr/>
      </p:nvGrpSpPr>
      <p:grpSpPr>
        <a:xfrm>
          <a:off x="0" y="0"/>
          <a:ext cx="0" cy="0"/>
          <a:chOff x="0" y="0"/>
          <a:chExt cx="0" cy="0"/>
        </a:xfrm>
      </p:grpSpPr>
      <p:sp>
        <p:nvSpPr>
          <p:cNvPr id="2" name="Title 1"/>
          <p:cNvSpPr>
            <a:spLocks noGrp="1"/>
          </p:cNvSpPr>
          <p:nvPr>
            <p:ph type="title"/>
          </p:nvPr>
        </p:nvSpPr>
        <p:spPr>
          <a:xfrm>
            <a:off x="633920" y="402971"/>
            <a:ext cx="10515600" cy="812800"/>
          </a:xfrm>
        </p:spPr>
        <p:txBody>
          <a:bodyPr anchor="t" anchorCtr="0">
            <a:noAutofit/>
          </a:bodyPr>
          <a:lstStyle>
            <a:lvl1pPr marL="0" algn="l" defTabSz="914400" rtl="0" eaLnBrk="1" latinLnBrk="0" hangingPunct="1">
              <a:lnSpc>
                <a:spcPct val="90000"/>
              </a:lnSpc>
              <a:spcBef>
                <a:spcPct val="0"/>
              </a:spcBef>
              <a:buNone/>
              <a:defRPr lang="en-US" sz="3000" b="1" i="0" kern="1200" cap="all" baseline="0" dirty="0">
                <a:solidFill>
                  <a:schemeClr val="tx2"/>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15" name="Group 14">
            <a:extLst>
              <a:ext uri="{FF2B5EF4-FFF2-40B4-BE49-F238E27FC236}">
                <a16:creationId xmlns:a16="http://schemas.microsoft.com/office/drawing/2014/main" id="{2903C876-707B-B449-B529-2DD947A234E9}"/>
              </a:ext>
            </a:extLst>
          </p:cNvPr>
          <p:cNvGrpSpPr/>
          <p:nvPr userDrawn="1"/>
        </p:nvGrpSpPr>
        <p:grpSpPr>
          <a:xfrm>
            <a:off x="0" y="532065"/>
            <a:ext cx="502413" cy="228600"/>
            <a:chOff x="4777157" y="752816"/>
            <a:chExt cx="502413" cy="228600"/>
          </a:xfrm>
        </p:grpSpPr>
        <p:cxnSp>
          <p:nvCxnSpPr>
            <p:cNvPr id="16" name="Straight Connector 15">
              <a:extLst>
                <a:ext uri="{FF2B5EF4-FFF2-40B4-BE49-F238E27FC236}">
                  <a16:creationId xmlns:a16="http://schemas.microsoft.com/office/drawing/2014/main" id="{1CAFF9A4-7DF6-0240-93D9-1FF5D0379090}"/>
                </a:ext>
              </a:extLst>
            </p:cNvPr>
            <p:cNvCxnSpPr>
              <a:cxnSpLocks/>
            </p:cNvCxnSpPr>
            <p:nvPr/>
          </p:nvCxnSpPr>
          <p:spPr>
            <a:xfrm>
              <a:off x="4777157" y="867116"/>
              <a:ext cx="366343" cy="0"/>
            </a:xfrm>
            <a:prstGeom prst="line">
              <a:avLst/>
            </a:prstGeom>
            <a:ln w="69850">
              <a:solidFill>
                <a:schemeClr val="tx2"/>
              </a:solidFill>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4E19F405-92B2-AB4F-8772-537542B83D2F}"/>
                </a:ext>
              </a:extLst>
            </p:cNvPr>
            <p:cNvSpPr/>
            <p:nvPr/>
          </p:nvSpPr>
          <p:spPr>
            <a:xfrm>
              <a:off x="5050970" y="752816"/>
              <a:ext cx="228600" cy="2286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2516844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BSK 101">
    <p:spTree>
      <p:nvGrpSpPr>
        <p:cNvPr id="1" name=""/>
        <p:cNvGrpSpPr/>
        <p:nvPr/>
      </p:nvGrpSpPr>
      <p:grpSpPr>
        <a:xfrm>
          <a:off x="0" y="0"/>
          <a:ext cx="0" cy="0"/>
          <a:chOff x="0" y="0"/>
          <a:chExt cx="0" cy="0"/>
        </a:xfrm>
      </p:grpSpPr>
      <p:sp>
        <p:nvSpPr>
          <p:cNvPr id="2" name="Title 1"/>
          <p:cNvSpPr>
            <a:spLocks noGrp="1"/>
          </p:cNvSpPr>
          <p:nvPr>
            <p:ph type="title"/>
          </p:nvPr>
        </p:nvSpPr>
        <p:spPr>
          <a:xfrm>
            <a:off x="633920" y="402971"/>
            <a:ext cx="10515600" cy="812800"/>
          </a:xfrm>
        </p:spPr>
        <p:txBody>
          <a:bodyPr anchor="t" anchorCtr="0">
            <a:noAutofit/>
          </a:bodyPr>
          <a:lstStyle>
            <a:lvl1pPr marL="0" algn="l" defTabSz="914400" rtl="0" eaLnBrk="1" latinLnBrk="0" hangingPunct="1">
              <a:lnSpc>
                <a:spcPct val="90000"/>
              </a:lnSpc>
              <a:spcBef>
                <a:spcPct val="0"/>
              </a:spcBef>
              <a:buNone/>
              <a:defRPr lang="en-US" sz="3000" b="1" i="0" kern="1200" cap="all" baseline="0" dirty="0">
                <a:solidFill>
                  <a:schemeClr val="tx2"/>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8" name="Group 7">
            <a:extLst>
              <a:ext uri="{FF2B5EF4-FFF2-40B4-BE49-F238E27FC236}">
                <a16:creationId xmlns:a16="http://schemas.microsoft.com/office/drawing/2014/main" id="{D7E94B96-19D8-2849-9883-2C2F17D844B7}"/>
              </a:ext>
            </a:extLst>
          </p:cNvPr>
          <p:cNvGrpSpPr/>
          <p:nvPr userDrawn="1"/>
        </p:nvGrpSpPr>
        <p:grpSpPr>
          <a:xfrm>
            <a:off x="0" y="532065"/>
            <a:ext cx="502413" cy="228600"/>
            <a:chOff x="4777157" y="752816"/>
            <a:chExt cx="502413" cy="228600"/>
          </a:xfrm>
        </p:grpSpPr>
        <p:cxnSp>
          <p:nvCxnSpPr>
            <p:cNvPr id="9" name="Straight Connector 8">
              <a:extLst>
                <a:ext uri="{FF2B5EF4-FFF2-40B4-BE49-F238E27FC236}">
                  <a16:creationId xmlns:a16="http://schemas.microsoft.com/office/drawing/2014/main" id="{26D5E001-A941-D045-99A2-2FECAD8D46A3}"/>
                </a:ext>
              </a:extLst>
            </p:cNvPr>
            <p:cNvCxnSpPr>
              <a:cxnSpLocks/>
            </p:cNvCxnSpPr>
            <p:nvPr/>
          </p:nvCxnSpPr>
          <p:spPr>
            <a:xfrm>
              <a:off x="4777157" y="867116"/>
              <a:ext cx="366343" cy="0"/>
            </a:xfrm>
            <a:prstGeom prst="line">
              <a:avLst/>
            </a:prstGeom>
            <a:ln w="69850">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Oval 9">
              <a:extLst>
                <a:ext uri="{FF2B5EF4-FFF2-40B4-BE49-F238E27FC236}">
                  <a16:creationId xmlns:a16="http://schemas.microsoft.com/office/drawing/2014/main" id="{71365AAB-7129-3A42-846F-F6EE4B2CA124}"/>
                </a:ext>
              </a:extLst>
            </p:cNvPr>
            <p:cNvSpPr/>
            <p:nvPr/>
          </p:nvSpPr>
          <p:spPr>
            <a:xfrm>
              <a:off x="5050970" y="752816"/>
              <a:ext cx="228600" cy="22860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28416766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Investing early: topic">
    <p:spTree>
      <p:nvGrpSpPr>
        <p:cNvPr id="1" name=""/>
        <p:cNvGrpSpPr/>
        <p:nvPr/>
      </p:nvGrpSpPr>
      <p:grpSpPr>
        <a:xfrm>
          <a:off x="0" y="0"/>
          <a:ext cx="0" cy="0"/>
          <a:chOff x="0" y="0"/>
          <a:chExt cx="0" cy="0"/>
        </a:xfrm>
      </p:grpSpPr>
      <p:sp>
        <p:nvSpPr>
          <p:cNvPr id="2" name="Title 1"/>
          <p:cNvSpPr>
            <a:spLocks noGrp="1"/>
          </p:cNvSpPr>
          <p:nvPr>
            <p:ph type="title"/>
          </p:nvPr>
        </p:nvSpPr>
        <p:spPr>
          <a:xfrm>
            <a:off x="633920" y="402971"/>
            <a:ext cx="10515600" cy="812800"/>
          </a:xfrm>
        </p:spPr>
        <p:txBody>
          <a:bodyPr anchor="t" anchorCtr="0">
            <a:noAutofit/>
          </a:bodyPr>
          <a:lstStyle>
            <a:lvl1pPr marL="0" algn="l" defTabSz="914400" rtl="0" eaLnBrk="1" latinLnBrk="0" hangingPunct="1">
              <a:lnSpc>
                <a:spcPct val="90000"/>
              </a:lnSpc>
              <a:spcBef>
                <a:spcPct val="0"/>
              </a:spcBef>
              <a:buNone/>
              <a:defRPr lang="en-US" sz="3000" b="1" i="0" kern="1200" cap="all" baseline="0" dirty="0">
                <a:solidFill>
                  <a:schemeClr val="accent4"/>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11" name="Group 10">
            <a:extLst>
              <a:ext uri="{FF2B5EF4-FFF2-40B4-BE49-F238E27FC236}">
                <a16:creationId xmlns:a16="http://schemas.microsoft.com/office/drawing/2014/main" id="{9D4BDF22-A00B-BF47-BF65-2FEC690A6782}"/>
              </a:ext>
            </a:extLst>
          </p:cNvPr>
          <p:cNvGrpSpPr/>
          <p:nvPr userDrawn="1"/>
        </p:nvGrpSpPr>
        <p:grpSpPr>
          <a:xfrm>
            <a:off x="0" y="532065"/>
            <a:ext cx="502413" cy="228600"/>
            <a:chOff x="4777157" y="752816"/>
            <a:chExt cx="502413" cy="228600"/>
          </a:xfrm>
        </p:grpSpPr>
        <p:cxnSp>
          <p:nvCxnSpPr>
            <p:cNvPr id="12" name="Straight Connector 11">
              <a:extLst>
                <a:ext uri="{FF2B5EF4-FFF2-40B4-BE49-F238E27FC236}">
                  <a16:creationId xmlns:a16="http://schemas.microsoft.com/office/drawing/2014/main" id="{1EA4D2E3-7379-7F41-853F-8EB0D132E21B}"/>
                </a:ext>
              </a:extLst>
            </p:cNvPr>
            <p:cNvCxnSpPr>
              <a:cxnSpLocks/>
            </p:cNvCxnSpPr>
            <p:nvPr/>
          </p:nvCxnSpPr>
          <p:spPr>
            <a:xfrm>
              <a:off x="4777157" y="867116"/>
              <a:ext cx="366343" cy="0"/>
            </a:xfrm>
            <a:prstGeom prst="line">
              <a:avLst/>
            </a:prstGeom>
            <a:ln w="698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A3254326-C251-8445-8E90-3031D5189955}"/>
                </a:ext>
              </a:extLst>
            </p:cNvPr>
            <p:cNvSpPr/>
            <p:nvPr/>
          </p:nvSpPr>
          <p:spPr>
            <a:xfrm>
              <a:off x="5050970" y="752816"/>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27254534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Investing early: detail">
    <p:spTree>
      <p:nvGrpSpPr>
        <p:cNvPr id="1" name=""/>
        <p:cNvGrpSpPr/>
        <p:nvPr/>
      </p:nvGrpSpPr>
      <p:grpSpPr>
        <a:xfrm>
          <a:off x="0" y="0"/>
          <a:ext cx="0" cy="0"/>
          <a:chOff x="0" y="0"/>
          <a:chExt cx="0" cy="0"/>
        </a:xfrm>
      </p:grpSpPr>
      <p:sp>
        <p:nvSpPr>
          <p:cNvPr id="2" name="Title 1"/>
          <p:cNvSpPr>
            <a:spLocks noGrp="1"/>
          </p:cNvSpPr>
          <p:nvPr>
            <p:ph type="title"/>
          </p:nvPr>
        </p:nvSpPr>
        <p:spPr>
          <a:xfrm>
            <a:off x="633920" y="312637"/>
            <a:ext cx="4941932" cy="1515281"/>
          </a:xfrm>
        </p:spPr>
        <p:txBody>
          <a:bodyPr anchor="t" anchorCtr="0">
            <a:noAutofit/>
          </a:bodyPr>
          <a:lstStyle>
            <a:lvl1pPr marL="0" algn="l" defTabSz="914400" rtl="0" eaLnBrk="1" latinLnBrk="0" hangingPunct="1">
              <a:lnSpc>
                <a:spcPct val="100000"/>
              </a:lnSpc>
              <a:spcBef>
                <a:spcPct val="0"/>
              </a:spcBef>
              <a:buNone/>
              <a:defRPr lang="en-US" sz="3600" b="0" i="0" kern="1200" cap="none" baseline="0" dirty="0">
                <a:solidFill>
                  <a:schemeClr val="accent4"/>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11" name="Group 10">
            <a:extLst>
              <a:ext uri="{FF2B5EF4-FFF2-40B4-BE49-F238E27FC236}">
                <a16:creationId xmlns:a16="http://schemas.microsoft.com/office/drawing/2014/main" id="{9D4BDF22-A00B-BF47-BF65-2FEC690A6782}"/>
              </a:ext>
            </a:extLst>
          </p:cNvPr>
          <p:cNvGrpSpPr/>
          <p:nvPr userDrawn="1"/>
        </p:nvGrpSpPr>
        <p:grpSpPr>
          <a:xfrm>
            <a:off x="0" y="532065"/>
            <a:ext cx="502413" cy="228600"/>
            <a:chOff x="4777157" y="752816"/>
            <a:chExt cx="502413" cy="228600"/>
          </a:xfrm>
        </p:grpSpPr>
        <p:cxnSp>
          <p:nvCxnSpPr>
            <p:cNvPr id="12" name="Straight Connector 11">
              <a:extLst>
                <a:ext uri="{FF2B5EF4-FFF2-40B4-BE49-F238E27FC236}">
                  <a16:creationId xmlns:a16="http://schemas.microsoft.com/office/drawing/2014/main" id="{1EA4D2E3-7379-7F41-853F-8EB0D132E21B}"/>
                </a:ext>
              </a:extLst>
            </p:cNvPr>
            <p:cNvCxnSpPr>
              <a:cxnSpLocks/>
            </p:cNvCxnSpPr>
            <p:nvPr/>
          </p:nvCxnSpPr>
          <p:spPr>
            <a:xfrm>
              <a:off x="4777157" y="867116"/>
              <a:ext cx="366343" cy="0"/>
            </a:xfrm>
            <a:prstGeom prst="line">
              <a:avLst/>
            </a:prstGeom>
            <a:ln w="698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A3254326-C251-8445-8E90-3031D5189955}"/>
                </a:ext>
              </a:extLst>
            </p:cNvPr>
            <p:cNvSpPr/>
            <p:nvPr/>
          </p:nvSpPr>
          <p:spPr>
            <a:xfrm>
              <a:off x="5050970" y="752816"/>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
        <p:nvSpPr>
          <p:cNvPr id="9" name="Rectangle 8">
            <a:extLst>
              <a:ext uri="{FF2B5EF4-FFF2-40B4-BE49-F238E27FC236}">
                <a16:creationId xmlns:a16="http://schemas.microsoft.com/office/drawing/2014/main" id="{33F716C3-F08B-4B49-88E0-FC8F62D5B626}"/>
              </a:ext>
            </a:extLst>
          </p:cNvPr>
          <p:cNvSpPr/>
          <p:nvPr userDrawn="1"/>
        </p:nvSpPr>
        <p:spPr>
          <a:xfrm>
            <a:off x="6196017" y="0"/>
            <a:ext cx="5995983" cy="6858000"/>
          </a:xfrm>
          <a:prstGeom prst="rect">
            <a:avLst/>
          </a:prstGeom>
          <a:solidFill>
            <a:schemeClr val="accent4">
              <a:lumMod val="20000"/>
              <a:lumOff val="8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6">
            <a:extLst>
              <a:ext uri="{FF2B5EF4-FFF2-40B4-BE49-F238E27FC236}">
                <a16:creationId xmlns:a16="http://schemas.microsoft.com/office/drawing/2014/main" id="{D3474AA5-2A5B-4049-879B-9C3FE0715BC6}"/>
              </a:ext>
            </a:extLst>
          </p:cNvPr>
          <p:cNvSpPr>
            <a:spLocks noGrp="1"/>
          </p:cNvSpPr>
          <p:nvPr>
            <p:ph type="body" sz="quarter" idx="13"/>
          </p:nvPr>
        </p:nvSpPr>
        <p:spPr>
          <a:xfrm>
            <a:off x="633920" y="1999352"/>
            <a:ext cx="4596986" cy="3265172"/>
          </a:xfrm>
        </p:spPr>
        <p:txBody>
          <a:bodyPr/>
          <a:lstStyle>
            <a:lvl1pPr marL="0" indent="0">
              <a:buNone/>
              <a:defRPr lang="en-US" sz="2800" kern="1200" dirty="0" smtClean="0">
                <a:solidFill>
                  <a:schemeClr val="tx2">
                    <a:lumMod val="50000"/>
                  </a:schemeClr>
                </a:solidFill>
                <a:latin typeface="Proxima Nova" panose="02000506030000020004" pitchFamily="2" charset="0"/>
                <a:ea typeface="+mn-ea"/>
                <a:cs typeface="+mn-cs"/>
              </a:defRPr>
            </a:lvl1pPr>
            <a:lvl2pPr marL="411480" indent="0">
              <a:buNone/>
              <a:defRPr lang="en-US" sz="2800" kern="1200" dirty="0" smtClean="0">
                <a:solidFill>
                  <a:schemeClr val="tx2">
                    <a:lumMod val="50000"/>
                  </a:schemeClr>
                </a:solidFill>
                <a:latin typeface="Proxima Nova" panose="02000506030000020004" pitchFamily="2" charset="0"/>
                <a:ea typeface="+mn-ea"/>
                <a:cs typeface="+mn-cs"/>
              </a:defRPr>
            </a:lvl2pPr>
            <a:lvl3pPr marL="411480" indent="0">
              <a:buNone/>
              <a:defRPr lang="en-US" sz="2800" kern="1200" dirty="0" smtClean="0">
                <a:solidFill>
                  <a:schemeClr val="tx2">
                    <a:lumMod val="50000"/>
                  </a:schemeClr>
                </a:solidFill>
                <a:latin typeface="Proxima Nova" panose="02000506030000020004" pitchFamily="2" charset="0"/>
                <a:ea typeface="+mn-ea"/>
                <a:cs typeface="+mn-cs"/>
              </a:defRPr>
            </a:lvl3pPr>
            <a:lvl4pPr marL="1371600" indent="0">
              <a:buNone/>
              <a:defRPr lang="en-US" sz="2800" kern="1200" dirty="0" smtClean="0">
                <a:solidFill>
                  <a:schemeClr val="tx2">
                    <a:lumMod val="50000"/>
                  </a:schemeClr>
                </a:solidFill>
                <a:latin typeface="Proxima Nova" panose="02000506030000020004" pitchFamily="2" charset="0"/>
                <a:ea typeface="+mn-ea"/>
                <a:cs typeface="+mn-cs"/>
              </a:defRPr>
            </a:lvl4pPr>
            <a:lvl5pPr marL="1828800" indent="0">
              <a:buNone/>
              <a:defRPr lang="en-US" sz="2800" kern="1200" dirty="0">
                <a:solidFill>
                  <a:schemeClr val="tx2">
                    <a:lumMod val="50000"/>
                  </a:schemeClr>
                </a:solidFill>
                <a:latin typeface="Proxima Nova" panose="02000506030000020004" pitchFamily="2" charset="0"/>
                <a:ea typeface="+mn-ea"/>
                <a:cs typeface="+mn-cs"/>
              </a:defRPr>
            </a:lvl5pPr>
          </a:lstStyle>
          <a:p>
            <a:pPr lvl="0"/>
            <a:r>
              <a:rPr lang="en-US"/>
              <a:t>Click to edit Master text</a:t>
            </a:r>
          </a:p>
        </p:txBody>
      </p:sp>
    </p:spTree>
    <p:extLst>
      <p:ext uri="{BB962C8B-B14F-4D97-AF65-F5344CB8AC3E}">
        <p14:creationId xmlns:p14="http://schemas.microsoft.com/office/powerpoint/2010/main" val="14322414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ustaining the gain: topic">
    <p:spTree>
      <p:nvGrpSpPr>
        <p:cNvPr id="1" name=""/>
        <p:cNvGrpSpPr/>
        <p:nvPr/>
      </p:nvGrpSpPr>
      <p:grpSpPr>
        <a:xfrm>
          <a:off x="0" y="0"/>
          <a:ext cx="0" cy="0"/>
          <a:chOff x="0" y="0"/>
          <a:chExt cx="0" cy="0"/>
        </a:xfrm>
      </p:grpSpPr>
      <p:sp>
        <p:nvSpPr>
          <p:cNvPr id="2" name="Title 1"/>
          <p:cNvSpPr>
            <a:spLocks noGrp="1"/>
          </p:cNvSpPr>
          <p:nvPr>
            <p:ph type="title"/>
          </p:nvPr>
        </p:nvSpPr>
        <p:spPr>
          <a:xfrm>
            <a:off x="633920" y="402971"/>
            <a:ext cx="10515600" cy="993827"/>
          </a:xfrm>
        </p:spPr>
        <p:txBody>
          <a:bodyPr anchor="t" anchorCtr="0">
            <a:noAutofit/>
          </a:bodyPr>
          <a:lstStyle>
            <a:lvl1pPr marL="0" algn="l" defTabSz="914400" rtl="0" eaLnBrk="1" latinLnBrk="0" hangingPunct="1">
              <a:lnSpc>
                <a:spcPct val="90000"/>
              </a:lnSpc>
              <a:spcBef>
                <a:spcPct val="0"/>
              </a:spcBef>
              <a:buNone/>
              <a:defRPr lang="en-US" sz="3000" kern="1200" dirty="0">
                <a:solidFill>
                  <a:srgbClr val="3264AF"/>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13" name="Group 12">
            <a:extLst>
              <a:ext uri="{FF2B5EF4-FFF2-40B4-BE49-F238E27FC236}">
                <a16:creationId xmlns:a16="http://schemas.microsoft.com/office/drawing/2014/main" id="{C68006BA-8846-E04D-920E-69B3C4DA0CE4}"/>
              </a:ext>
            </a:extLst>
          </p:cNvPr>
          <p:cNvGrpSpPr/>
          <p:nvPr userDrawn="1"/>
        </p:nvGrpSpPr>
        <p:grpSpPr>
          <a:xfrm>
            <a:off x="0" y="532065"/>
            <a:ext cx="502413" cy="228600"/>
            <a:chOff x="4777157" y="752816"/>
            <a:chExt cx="502413" cy="228600"/>
          </a:xfrm>
        </p:grpSpPr>
        <p:cxnSp>
          <p:nvCxnSpPr>
            <p:cNvPr id="14" name="Straight Connector 13">
              <a:extLst>
                <a:ext uri="{FF2B5EF4-FFF2-40B4-BE49-F238E27FC236}">
                  <a16:creationId xmlns:a16="http://schemas.microsoft.com/office/drawing/2014/main" id="{D1473E18-7943-8547-A276-04980918946D}"/>
                </a:ext>
              </a:extLst>
            </p:cNvPr>
            <p:cNvCxnSpPr>
              <a:cxnSpLocks/>
            </p:cNvCxnSpPr>
            <p:nvPr/>
          </p:nvCxnSpPr>
          <p:spPr>
            <a:xfrm>
              <a:off x="4777157" y="867116"/>
              <a:ext cx="366343" cy="0"/>
            </a:xfrm>
            <a:prstGeom prst="line">
              <a:avLst/>
            </a:prstGeom>
            <a:ln w="698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5" name="Oval 14">
              <a:extLst>
                <a:ext uri="{FF2B5EF4-FFF2-40B4-BE49-F238E27FC236}">
                  <a16:creationId xmlns:a16="http://schemas.microsoft.com/office/drawing/2014/main" id="{2A5B5030-1AEC-FE49-99A4-4793E3B000C2}"/>
                </a:ext>
              </a:extLst>
            </p:cNvPr>
            <p:cNvSpPr/>
            <p:nvPr/>
          </p:nvSpPr>
          <p:spPr>
            <a:xfrm>
              <a:off x="5050970" y="752816"/>
              <a:ext cx="228600" cy="2286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243159367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ustaining: detail">
    <p:spTree>
      <p:nvGrpSpPr>
        <p:cNvPr id="1" name=""/>
        <p:cNvGrpSpPr/>
        <p:nvPr/>
      </p:nvGrpSpPr>
      <p:grpSpPr>
        <a:xfrm>
          <a:off x="0" y="0"/>
          <a:ext cx="0" cy="0"/>
          <a:chOff x="0" y="0"/>
          <a:chExt cx="0" cy="0"/>
        </a:xfrm>
      </p:grpSpPr>
      <p:sp>
        <p:nvSpPr>
          <p:cNvPr id="2" name="Title 1"/>
          <p:cNvSpPr>
            <a:spLocks noGrp="1"/>
          </p:cNvSpPr>
          <p:nvPr>
            <p:ph type="title"/>
          </p:nvPr>
        </p:nvSpPr>
        <p:spPr>
          <a:xfrm>
            <a:off x="633920" y="305913"/>
            <a:ext cx="4941932" cy="1515281"/>
          </a:xfrm>
        </p:spPr>
        <p:txBody>
          <a:bodyPr anchor="t" anchorCtr="0">
            <a:noAutofit/>
          </a:bodyPr>
          <a:lstStyle>
            <a:lvl1pPr marL="0" algn="l" defTabSz="914400" rtl="0" eaLnBrk="1" latinLnBrk="0" hangingPunct="1">
              <a:lnSpc>
                <a:spcPct val="100000"/>
              </a:lnSpc>
              <a:spcBef>
                <a:spcPct val="0"/>
              </a:spcBef>
              <a:buNone/>
              <a:defRPr lang="en-US" sz="3600" b="0" i="0" kern="1200" cap="none" baseline="0" dirty="0">
                <a:solidFill>
                  <a:schemeClr val="accent2"/>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11" name="Group 10">
            <a:extLst>
              <a:ext uri="{FF2B5EF4-FFF2-40B4-BE49-F238E27FC236}">
                <a16:creationId xmlns:a16="http://schemas.microsoft.com/office/drawing/2014/main" id="{9D4BDF22-A00B-BF47-BF65-2FEC690A6782}"/>
              </a:ext>
            </a:extLst>
          </p:cNvPr>
          <p:cNvGrpSpPr/>
          <p:nvPr userDrawn="1"/>
        </p:nvGrpSpPr>
        <p:grpSpPr>
          <a:xfrm>
            <a:off x="0" y="532065"/>
            <a:ext cx="502413" cy="228600"/>
            <a:chOff x="4777157" y="752816"/>
            <a:chExt cx="502413" cy="228600"/>
          </a:xfrm>
        </p:grpSpPr>
        <p:cxnSp>
          <p:nvCxnSpPr>
            <p:cNvPr id="12" name="Straight Connector 11">
              <a:extLst>
                <a:ext uri="{FF2B5EF4-FFF2-40B4-BE49-F238E27FC236}">
                  <a16:creationId xmlns:a16="http://schemas.microsoft.com/office/drawing/2014/main" id="{1EA4D2E3-7379-7F41-853F-8EB0D132E21B}"/>
                </a:ext>
              </a:extLst>
            </p:cNvPr>
            <p:cNvCxnSpPr>
              <a:cxnSpLocks/>
            </p:cNvCxnSpPr>
            <p:nvPr/>
          </p:nvCxnSpPr>
          <p:spPr>
            <a:xfrm>
              <a:off x="4777157" y="867116"/>
              <a:ext cx="366343" cy="0"/>
            </a:xfrm>
            <a:prstGeom prst="line">
              <a:avLst/>
            </a:prstGeom>
            <a:ln w="698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A3254326-C251-8445-8E90-3031D5189955}"/>
                </a:ext>
              </a:extLst>
            </p:cNvPr>
            <p:cNvSpPr/>
            <p:nvPr/>
          </p:nvSpPr>
          <p:spPr>
            <a:xfrm>
              <a:off x="5050970" y="752816"/>
              <a:ext cx="228600" cy="2286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
        <p:nvSpPr>
          <p:cNvPr id="9" name="Rectangle 8">
            <a:extLst>
              <a:ext uri="{FF2B5EF4-FFF2-40B4-BE49-F238E27FC236}">
                <a16:creationId xmlns:a16="http://schemas.microsoft.com/office/drawing/2014/main" id="{33F716C3-F08B-4B49-88E0-FC8F62D5B626}"/>
              </a:ext>
            </a:extLst>
          </p:cNvPr>
          <p:cNvSpPr/>
          <p:nvPr userDrawn="1"/>
        </p:nvSpPr>
        <p:spPr>
          <a:xfrm>
            <a:off x="6196017" y="0"/>
            <a:ext cx="5995983" cy="6858000"/>
          </a:xfrm>
          <a:prstGeom prst="rect">
            <a:avLst/>
          </a:prstGeom>
          <a:solidFill>
            <a:schemeClr val="accent2">
              <a:lumMod val="20000"/>
              <a:lumOff val="8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34289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ommunities matter: topic">
    <p:spTree>
      <p:nvGrpSpPr>
        <p:cNvPr id="1" name=""/>
        <p:cNvGrpSpPr/>
        <p:nvPr/>
      </p:nvGrpSpPr>
      <p:grpSpPr>
        <a:xfrm>
          <a:off x="0" y="0"/>
          <a:ext cx="0" cy="0"/>
          <a:chOff x="0" y="0"/>
          <a:chExt cx="0" cy="0"/>
        </a:xfrm>
      </p:grpSpPr>
      <p:sp>
        <p:nvSpPr>
          <p:cNvPr id="2" name="Title 1"/>
          <p:cNvSpPr>
            <a:spLocks noGrp="1"/>
          </p:cNvSpPr>
          <p:nvPr>
            <p:ph type="title"/>
          </p:nvPr>
        </p:nvSpPr>
        <p:spPr>
          <a:xfrm>
            <a:off x="633920" y="402336"/>
            <a:ext cx="10515600" cy="993827"/>
          </a:xfrm>
        </p:spPr>
        <p:txBody>
          <a:bodyPr anchor="t" anchorCtr="0">
            <a:noAutofit/>
          </a:bodyPr>
          <a:lstStyle>
            <a:lvl1pPr marL="0" algn="l" defTabSz="914400" rtl="0" eaLnBrk="1" latinLnBrk="0" hangingPunct="1">
              <a:lnSpc>
                <a:spcPct val="90000"/>
              </a:lnSpc>
              <a:spcBef>
                <a:spcPct val="0"/>
              </a:spcBef>
              <a:buNone/>
              <a:defRPr lang="en-US" sz="3000" kern="1200" dirty="0">
                <a:solidFill>
                  <a:schemeClr val="accent1"/>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13" name="Group 12">
            <a:extLst>
              <a:ext uri="{FF2B5EF4-FFF2-40B4-BE49-F238E27FC236}">
                <a16:creationId xmlns:a16="http://schemas.microsoft.com/office/drawing/2014/main" id="{97D5AA8D-D387-D74E-B86F-1375262761F7}"/>
              </a:ext>
            </a:extLst>
          </p:cNvPr>
          <p:cNvGrpSpPr/>
          <p:nvPr userDrawn="1"/>
        </p:nvGrpSpPr>
        <p:grpSpPr>
          <a:xfrm>
            <a:off x="0" y="532065"/>
            <a:ext cx="502413" cy="228600"/>
            <a:chOff x="4777157" y="752816"/>
            <a:chExt cx="502413" cy="228600"/>
          </a:xfrm>
        </p:grpSpPr>
        <p:cxnSp>
          <p:nvCxnSpPr>
            <p:cNvPr id="14" name="Straight Connector 13">
              <a:extLst>
                <a:ext uri="{FF2B5EF4-FFF2-40B4-BE49-F238E27FC236}">
                  <a16:creationId xmlns:a16="http://schemas.microsoft.com/office/drawing/2014/main" id="{AB7C2F04-12F0-3D4D-B1BA-EE6EEB52901A}"/>
                </a:ext>
              </a:extLst>
            </p:cNvPr>
            <p:cNvCxnSpPr>
              <a:cxnSpLocks/>
            </p:cNvCxnSpPr>
            <p:nvPr/>
          </p:nvCxnSpPr>
          <p:spPr>
            <a:xfrm>
              <a:off x="4777157" y="867116"/>
              <a:ext cx="366343" cy="0"/>
            </a:xfrm>
            <a:prstGeom prst="line">
              <a:avLst/>
            </a:prstGeom>
            <a:ln w="698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Oval 14">
              <a:extLst>
                <a:ext uri="{FF2B5EF4-FFF2-40B4-BE49-F238E27FC236}">
                  <a16:creationId xmlns:a16="http://schemas.microsoft.com/office/drawing/2014/main" id="{F55A0506-93C0-584B-B29E-1093938B1510}"/>
                </a:ext>
              </a:extLst>
            </p:cNvPr>
            <p:cNvSpPr/>
            <p:nvPr/>
          </p:nvSpPr>
          <p:spPr>
            <a:xfrm>
              <a:off x="5050970" y="752816"/>
              <a:ext cx="228600" cy="2286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227742301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Sustaining: detail">
    <p:spTree>
      <p:nvGrpSpPr>
        <p:cNvPr id="1" name=""/>
        <p:cNvGrpSpPr/>
        <p:nvPr/>
      </p:nvGrpSpPr>
      <p:grpSpPr>
        <a:xfrm>
          <a:off x="0" y="0"/>
          <a:ext cx="0" cy="0"/>
          <a:chOff x="0" y="0"/>
          <a:chExt cx="0" cy="0"/>
        </a:xfrm>
      </p:grpSpPr>
      <p:sp>
        <p:nvSpPr>
          <p:cNvPr id="2" name="Title 1"/>
          <p:cNvSpPr>
            <a:spLocks noGrp="1"/>
          </p:cNvSpPr>
          <p:nvPr>
            <p:ph type="title"/>
          </p:nvPr>
        </p:nvSpPr>
        <p:spPr>
          <a:xfrm>
            <a:off x="633920" y="305913"/>
            <a:ext cx="4941932" cy="1515281"/>
          </a:xfrm>
        </p:spPr>
        <p:txBody>
          <a:bodyPr anchor="t" anchorCtr="0">
            <a:noAutofit/>
          </a:bodyPr>
          <a:lstStyle>
            <a:lvl1pPr marL="0" algn="l" defTabSz="914400" rtl="0" eaLnBrk="1" latinLnBrk="0" hangingPunct="1">
              <a:lnSpc>
                <a:spcPct val="100000"/>
              </a:lnSpc>
              <a:spcBef>
                <a:spcPct val="0"/>
              </a:spcBef>
              <a:buNone/>
              <a:defRPr lang="en-US" sz="3600" b="0" i="0" kern="1200" cap="none" baseline="0" dirty="0">
                <a:solidFill>
                  <a:schemeClr val="accent1"/>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11" name="Group 10">
            <a:extLst>
              <a:ext uri="{FF2B5EF4-FFF2-40B4-BE49-F238E27FC236}">
                <a16:creationId xmlns:a16="http://schemas.microsoft.com/office/drawing/2014/main" id="{9D4BDF22-A00B-BF47-BF65-2FEC690A6782}"/>
              </a:ext>
            </a:extLst>
          </p:cNvPr>
          <p:cNvGrpSpPr/>
          <p:nvPr userDrawn="1"/>
        </p:nvGrpSpPr>
        <p:grpSpPr>
          <a:xfrm>
            <a:off x="0" y="532065"/>
            <a:ext cx="502413" cy="228600"/>
            <a:chOff x="4777157" y="752816"/>
            <a:chExt cx="502413" cy="228600"/>
          </a:xfrm>
        </p:grpSpPr>
        <p:cxnSp>
          <p:nvCxnSpPr>
            <p:cNvPr id="12" name="Straight Connector 11">
              <a:extLst>
                <a:ext uri="{FF2B5EF4-FFF2-40B4-BE49-F238E27FC236}">
                  <a16:creationId xmlns:a16="http://schemas.microsoft.com/office/drawing/2014/main" id="{1EA4D2E3-7379-7F41-853F-8EB0D132E21B}"/>
                </a:ext>
              </a:extLst>
            </p:cNvPr>
            <p:cNvCxnSpPr>
              <a:cxnSpLocks/>
            </p:cNvCxnSpPr>
            <p:nvPr/>
          </p:nvCxnSpPr>
          <p:spPr>
            <a:xfrm>
              <a:off x="4777157" y="867116"/>
              <a:ext cx="366343" cy="0"/>
            </a:xfrm>
            <a:prstGeom prst="line">
              <a:avLst/>
            </a:prstGeom>
            <a:ln w="698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A3254326-C251-8445-8E90-3031D5189955}"/>
                </a:ext>
              </a:extLst>
            </p:cNvPr>
            <p:cNvSpPr/>
            <p:nvPr/>
          </p:nvSpPr>
          <p:spPr>
            <a:xfrm>
              <a:off x="5050970" y="752816"/>
              <a:ext cx="228600" cy="2286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
        <p:nvSpPr>
          <p:cNvPr id="9" name="Rectangle 8">
            <a:extLst>
              <a:ext uri="{FF2B5EF4-FFF2-40B4-BE49-F238E27FC236}">
                <a16:creationId xmlns:a16="http://schemas.microsoft.com/office/drawing/2014/main" id="{33F716C3-F08B-4B49-88E0-FC8F62D5B626}"/>
              </a:ext>
            </a:extLst>
          </p:cNvPr>
          <p:cNvSpPr/>
          <p:nvPr userDrawn="1"/>
        </p:nvSpPr>
        <p:spPr>
          <a:xfrm>
            <a:off x="6196017" y="0"/>
            <a:ext cx="5995983"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162375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Homelessness prevention: topic">
    <p:spTree>
      <p:nvGrpSpPr>
        <p:cNvPr id="1" name=""/>
        <p:cNvGrpSpPr/>
        <p:nvPr/>
      </p:nvGrpSpPr>
      <p:grpSpPr>
        <a:xfrm>
          <a:off x="0" y="0"/>
          <a:ext cx="0" cy="0"/>
          <a:chOff x="0" y="0"/>
          <a:chExt cx="0" cy="0"/>
        </a:xfrm>
      </p:grpSpPr>
      <p:sp>
        <p:nvSpPr>
          <p:cNvPr id="2" name="Title 1"/>
          <p:cNvSpPr>
            <a:spLocks noGrp="1"/>
          </p:cNvSpPr>
          <p:nvPr>
            <p:ph type="title"/>
          </p:nvPr>
        </p:nvSpPr>
        <p:spPr>
          <a:xfrm>
            <a:off x="633920" y="402336"/>
            <a:ext cx="10515600" cy="993827"/>
          </a:xfrm>
        </p:spPr>
        <p:txBody>
          <a:bodyPr anchor="t" anchorCtr="0">
            <a:noAutofit/>
          </a:bodyPr>
          <a:lstStyle>
            <a:lvl1pPr marL="0" algn="l" defTabSz="914400" rtl="0" eaLnBrk="1" latinLnBrk="0" hangingPunct="1">
              <a:lnSpc>
                <a:spcPct val="90000"/>
              </a:lnSpc>
              <a:spcBef>
                <a:spcPct val="0"/>
              </a:spcBef>
              <a:buNone/>
              <a:defRPr lang="en-US" sz="3000" kern="1200" dirty="0">
                <a:solidFill>
                  <a:schemeClr val="accent3"/>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13" name="Group 12">
            <a:extLst>
              <a:ext uri="{FF2B5EF4-FFF2-40B4-BE49-F238E27FC236}">
                <a16:creationId xmlns:a16="http://schemas.microsoft.com/office/drawing/2014/main" id="{8D4B8CD2-AAE5-2E4A-93A1-BCEE3D0BB7DA}"/>
              </a:ext>
            </a:extLst>
          </p:cNvPr>
          <p:cNvGrpSpPr/>
          <p:nvPr userDrawn="1"/>
        </p:nvGrpSpPr>
        <p:grpSpPr>
          <a:xfrm>
            <a:off x="0" y="532065"/>
            <a:ext cx="502413" cy="228600"/>
            <a:chOff x="4777157" y="752816"/>
            <a:chExt cx="502413" cy="228600"/>
          </a:xfrm>
        </p:grpSpPr>
        <p:cxnSp>
          <p:nvCxnSpPr>
            <p:cNvPr id="14" name="Straight Connector 13">
              <a:extLst>
                <a:ext uri="{FF2B5EF4-FFF2-40B4-BE49-F238E27FC236}">
                  <a16:creationId xmlns:a16="http://schemas.microsoft.com/office/drawing/2014/main" id="{70A9F474-4DFF-D340-BA62-F56F1563D65C}"/>
                </a:ext>
              </a:extLst>
            </p:cNvPr>
            <p:cNvCxnSpPr>
              <a:cxnSpLocks/>
            </p:cNvCxnSpPr>
            <p:nvPr/>
          </p:nvCxnSpPr>
          <p:spPr>
            <a:xfrm>
              <a:off x="4777157" y="867116"/>
              <a:ext cx="366343" cy="0"/>
            </a:xfrm>
            <a:prstGeom prst="line">
              <a:avLst/>
            </a:prstGeom>
            <a:ln w="698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5" name="Oval 14">
              <a:extLst>
                <a:ext uri="{FF2B5EF4-FFF2-40B4-BE49-F238E27FC236}">
                  <a16:creationId xmlns:a16="http://schemas.microsoft.com/office/drawing/2014/main" id="{1936DEC4-B47A-5C4F-99CC-BD4B902D4108}"/>
                </a:ext>
              </a:extLst>
            </p:cNvPr>
            <p:cNvSpPr/>
            <p:nvPr/>
          </p:nvSpPr>
          <p:spPr>
            <a:xfrm>
              <a:off x="5050970" y="752816"/>
              <a:ext cx="228600" cy="2286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12406114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2_Sustaining: detail">
    <p:spTree>
      <p:nvGrpSpPr>
        <p:cNvPr id="1" name=""/>
        <p:cNvGrpSpPr/>
        <p:nvPr/>
      </p:nvGrpSpPr>
      <p:grpSpPr>
        <a:xfrm>
          <a:off x="0" y="0"/>
          <a:ext cx="0" cy="0"/>
          <a:chOff x="0" y="0"/>
          <a:chExt cx="0" cy="0"/>
        </a:xfrm>
      </p:grpSpPr>
      <p:sp>
        <p:nvSpPr>
          <p:cNvPr id="2" name="Title 1"/>
          <p:cNvSpPr>
            <a:spLocks noGrp="1"/>
          </p:cNvSpPr>
          <p:nvPr>
            <p:ph type="title"/>
          </p:nvPr>
        </p:nvSpPr>
        <p:spPr>
          <a:xfrm>
            <a:off x="633920" y="305913"/>
            <a:ext cx="4941932" cy="1515281"/>
          </a:xfrm>
        </p:spPr>
        <p:txBody>
          <a:bodyPr anchor="t" anchorCtr="0">
            <a:noAutofit/>
          </a:bodyPr>
          <a:lstStyle>
            <a:lvl1pPr marL="0" algn="l" defTabSz="914400" rtl="0" eaLnBrk="1" latinLnBrk="0" hangingPunct="1">
              <a:lnSpc>
                <a:spcPct val="100000"/>
              </a:lnSpc>
              <a:spcBef>
                <a:spcPct val="0"/>
              </a:spcBef>
              <a:buNone/>
              <a:defRPr lang="en-US" sz="3600" b="0" i="0" kern="1200" cap="none" baseline="0" dirty="0">
                <a:solidFill>
                  <a:schemeClr val="accent3"/>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11" name="Group 10">
            <a:extLst>
              <a:ext uri="{FF2B5EF4-FFF2-40B4-BE49-F238E27FC236}">
                <a16:creationId xmlns:a16="http://schemas.microsoft.com/office/drawing/2014/main" id="{9D4BDF22-A00B-BF47-BF65-2FEC690A6782}"/>
              </a:ext>
            </a:extLst>
          </p:cNvPr>
          <p:cNvGrpSpPr/>
          <p:nvPr userDrawn="1"/>
        </p:nvGrpSpPr>
        <p:grpSpPr>
          <a:xfrm>
            <a:off x="0" y="532065"/>
            <a:ext cx="502413" cy="228600"/>
            <a:chOff x="4777157" y="752816"/>
            <a:chExt cx="502413" cy="228600"/>
          </a:xfrm>
        </p:grpSpPr>
        <p:cxnSp>
          <p:nvCxnSpPr>
            <p:cNvPr id="12" name="Straight Connector 11">
              <a:extLst>
                <a:ext uri="{FF2B5EF4-FFF2-40B4-BE49-F238E27FC236}">
                  <a16:creationId xmlns:a16="http://schemas.microsoft.com/office/drawing/2014/main" id="{1EA4D2E3-7379-7F41-853F-8EB0D132E21B}"/>
                </a:ext>
              </a:extLst>
            </p:cNvPr>
            <p:cNvCxnSpPr>
              <a:cxnSpLocks/>
            </p:cNvCxnSpPr>
            <p:nvPr/>
          </p:nvCxnSpPr>
          <p:spPr>
            <a:xfrm>
              <a:off x="4777157" y="867116"/>
              <a:ext cx="366343" cy="0"/>
            </a:xfrm>
            <a:prstGeom prst="line">
              <a:avLst/>
            </a:prstGeom>
            <a:ln w="698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A3254326-C251-8445-8E90-3031D5189955}"/>
                </a:ext>
              </a:extLst>
            </p:cNvPr>
            <p:cNvSpPr/>
            <p:nvPr/>
          </p:nvSpPr>
          <p:spPr>
            <a:xfrm>
              <a:off x="5050970" y="752816"/>
              <a:ext cx="228600" cy="2286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
        <p:nvSpPr>
          <p:cNvPr id="9" name="Rectangle 8">
            <a:extLst>
              <a:ext uri="{FF2B5EF4-FFF2-40B4-BE49-F238E27FC236}">
                <a16:creationId xmlns:a16="http://schemas.microsoft.com/office/drawing/2014/main" id="{33F716C3-F08B-4B49-88E0-FC8F62D5B626}"/>
              </a:ext>
            </a:extLst>
          </p:cNvPr>
          <p:cNvSpPr/>
          <p:nvPr userDrawn="1"/>
        </p:nvSpPr>
        <p:spPr>
          <a:xfrm>
            <a:off x="6196017" y="0"/>
            <a:ext cx="5995983" cy="6858000"/>
          </a:xfrm>
          <a:prstGeom prst="rect">
            <a:avLst/>
          </a:prstGeom>
          <a:solidFill>
            <a:schemeClr val="accent3">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477386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Measuring Results: topic">
    <p:spTree>
      <p:nvGrpSpPr>
        <p:cNvPr id="1" name=""/>
        <p:cNvGrpSpPr/>
        <p:nvPr/>
      </p:nvGrpSpPr>
      <p:grpSpPr>
        <a:xfrm>
          <a:off x="0" y="0"/>
          <a:ext cx="0" cy="0"/>
          <a:chOff x="0" y="0"/>
          <a:chExt cx="0" cy="0"/>
        </a:xfrm>
      </p:grpSpPr>
      <p:sp>
        <p:nvSpPr>
          <p:cNvPr id="2" name="Title 1"/>
          <p:cNvSpPr>
            <a:spLocks noGrp="1"/>
          </p:cNvSpPr>
          <p:nvPr>
            <p:ph type="title"/>
          </p:nvPr>
        </p:nvSpPr>
        <p:spPr>
          <a:xfrm>
            <a:off x="633920" y="402336"/>
            <a:ext cx="10515600" cy="993827"/>
          </a:xfrm>
        </p:spPr>
        <p:txBody>
          <a:bodyPr anchor="t" anchorCtr="0">
            <a:noAutofit/>
          </a:bodyPr>
          <a:lstStyle>
            <a:lvl1pPr marL="0" algn="l" defTabSz="914400" rtl="0" eaLnBrk="1" latinLnBrk="0" hangingPunct="1">
              <a:lnSpc>
                <a:spcPct val="90000"/>
              </a:lnSpc>
              <a:spcBef>
                <a:spcPct val="0"/>
              </a:spcBef>
              <a:buNone/>
              <a:defRPr lang="en-US" sz="3000" kern="1200" dirty="0">
                <a:solidFill>
                  <a:schemeClr val="accent5"/>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9" name="Group 8">
            <a:extLst>
              <a:ext uri="{FF2B5EF4-FFF2-40B4-BE49-F238E27FC236}">
                <a16:creationId xmlns:a16="http://schemas.microsoft.com/office/drawing/2014/main" id="{F7FD359F-86AD-D74F-85DC-05D9A29ED6CE}"/>
              </a:ext>
            </a:extLst>
          </p:cNvPr>
          <p:cNvGrpSpPr/>
          <p:nvPr userDrawn="1"/>
        </p:nvGrpSpPr>
        <p:grpSpPr>
          <a:xfrm>
            <a:off x="0" y="532065"/>
            <a:ext cx="502413" cy="228600"/>
            <a:chOff x="4777157" y="752816"/>
            <a:chExt cx="502413" cy="228600"/>
          </a:xfrm>
        </p:grpSpPr>
        <p:cxnSp>
          <p:nvCxnSpPr>
            <p:cNvPr id="13" name="Straight Connector 12">
              <a:extLst>
                <a:ext uri="{FF2B5EF4-FFF2-40B4-BE49-F238E27FC236}">
                  <a16:creationId xmlns:a16="http://schemas.microsoft.com/office/drawing/2014/main" id="{7A284149-2117-2447-B8C6-1E3E5B436CCE}"/>
                </a:ext>
              </a:extLst>
            </p:cNvPr>
            <p:cNvCxnSpPr>
              <a:cxnSpLocks/>
            </p:cNvCxnSpPr>
            <p:nvPr/>
          </p:nvCxnSpPr>
          <p:spPr>
            <a:xfrm>
              <a:off x="4777157" y="867116"/>
              <a:ext cx="366343" cy="0"/>
            </a:xfrm>
            <a:prstGeom prst="line">
              <a:avLst/>
            </a:prstGeom>
            <a:ln w="698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4" name="Oval 13">
              <a:extLst>
                <a:ext uri="{FF2B5EF4-FFF2-40B4-BE49-F238E27FC236}">
                  <a16:creationId xmlns:a16="http://schemas.microsoft.com/office/drawing/2014/main" id="{C9706778-3B68-954D-9660-5AF7F788162E}"/>
                </a:ext>
              </a:extLst>
            </p:cNvPr>
            <p:cNvSpPr/>
            <p:nvPr/>
          </p:nvSpPr>
          <p:spPr>
            <a:xfrm>
              <a:off x="5050970" y="752816"/>
              <a:ext cx="228600" cy="2286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36734257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Measuring Results: topic">
    <p:spTree>
      <p:nvGrpSpPr>
        <p:cNvPr id="1" name=""/>
        <p:cNvGrpSpPr/>
        <p:nvPr/>
      </p:nvGrpSpPr>
      <p:grpSpPr>
        <a:xfrm>
          <a:off x="0" y="0"/>
          <a:ext cx="0" cy="0"/>
          <a:chOff x="0" y="0"/>
          <a:chExt cx="0" cy="0"/>
        </a:xfrm>
      </p:grpSpPr>
      <p:sp>
        <p:nvSpPr>
          <p:cNvPr id="2" name="Title 1"/>
          <p:cNvSpPr>
            <a:spLocks noGrp="1"/>
          </p:cNvSpPr>
          <p:nvPr>
            <p:ph type="title"/>
          </p:nvPr>
        </p:nvSpPr>
        <p:spPr>
          <a:xfrm>
            <a:off x="755088" y="402336"/>
            <a:ext cx="10515600" cy="993827"/>
          </a:xfrm>
        </p:spPr>
        <p:txBody>
          <a:bodyPr anchor="t" anchorCtr="0">
            <a:noAutofit/>
          </a:bodyPr>
          <a:lstStyle>
            <a:lvl1pPr marL="0" algn="l" defTabSz="914400" rtl="0" eaLnBrk="1" latinLnBrk="0" hangingPunct="1">
              <a:lnSpc>
                <a:spcPct val="90000"/>
              </a:lnSpc>
              <a:spcBef>
                <a:spcPct val="0"/>
              </a:spcBef>
              <a:buNone/>
              <a:defRPr lang="en-US" sz="3000" kern="1200" dirty="0">
                <a:solidFill>
                  <a:schemeClr val="accent5"/>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10" name="Group 9">
            <a:extLst>
              <a:ext uri="{FF2B5EF4-FFF2-40B4-BE49-F238E27FC236}">
                <a16:creationId xmlns:a16="http://schemas.microsoft.com/office/drawing/2014/main" id="{7532BE2A-B512-A047-ACF5-28D960117A59}"/>
              </a:ext>
            </a:extLst>
          </p:cNvPr>
          <p:cNvGrpSpPr/>
          <p:nvPr userDrawn="1"/>
        </p:nvGrpSpPr>
        <p:grpSpPr>
          <a:xfrm>
            <a:off x="0" y="555557"/>
            <a:ext cx="576416" cy="236774"/>
            <a:chOff x="4756560" y="775431"/>
            <a:chExt cx="576416" cy="236774"/>
          </a:xfrm>
        </p:grpSpPr>
        <p:cxnSp>
          <p:nvCxnSpPr>
            <p:cNvPr id="11" name="Straight Connector 10">
              <a:extLst>
                <a:ext uri="{FF2B5EF4-FFF2-40B4-BE49-F238E27FC236}">
                  <a16:creationId xmlns:a16="http://schemas.microsoft.com/office/drawing/2014/main" id="{B28EA2C9-A2F5-734E-9A3D-A2656F8B612A}"/>
                </a:ext>
              </a:extLst>
            </p:cNvPr>
            <p:cNvCxnSpPr>
              <a:cxnSpLocks/>
            </p:cNvCxnSpPr>
            <p:nvPr/>
          </p:nvCxnSpPr>
          <p:spPr>
            <a:xfrm>
              <a:off x="4756560" y="893818"/>
              <a:ext cx="386940" cy="0"/>
            </a:xfrm>
            <a:prstGeom prst="line">
              <a:avLst/>
            </a:prstGeom>
            <a:ln w="825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2" name="Oval 11">
              <a:extLst>
                <a:ext uri="{FF2B5EF4-FFF2-40B4-BE49-F238E27FC236}">
                  <a16:creationId xmlns:a16="http://schemas.microsoft.com/office/drawing/2014/main" id="{CF15537C-7680-5A46-A778-73C2DA6E400F}"/>
                </a:ext>
              </a:extLst>
            </p:cNvPr>
            <p:cNvSpPr/>
            <p:nvPr/>
          </p:nvSpPr>
          <p:spPr>
            <a:xfrm>
              <a:off x="5096202" y="775431"/>
              <a:ext cx="236774" cy="23677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6734257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3_Sustaining: detail">
    <p:spTree>
      <p:nvGrpSpPr>
        <p:cNvPr id="1" name=""/>
        <p:cNvGrpSpPr/>
        <p:nvPr/>
      </p:nvGrpSpPr>
      <p:grpSpPr>
        <a:xfrm>
          <a:off x="0" y="0"/>
          <a:ext cx="0" cy="0"/>
          <a:chOff x="0" y="0"/>
          <a:chExt cx="0" cy="0"/>
        </a:xfrm>
      </p:grpSpPr>
      <p:sp>
        <p:nvSpPr>
          <p:cNvPr id="2" name="Title 1"/>
          <p:cNvSpPr>
            <a:spLocks noGrp="1"/>
          </p:cNvSpPr>
          <p:nvPr>
            <p:ph type="title"/>
          </p:nvPr>
        </p:nvSpPr>
        <p:spPr>
          <a:xfrm>
            <a:off x="633920" y="305913"/>
            <a:ext cx="4941932" cy="1515281"/>
          </a:xfrm>
        </p:spPr>
        <p:txBody>
          <a:bodyPr anchor="t" anchorCtr="0">
            <a:noAutofit/>
          </a:bodyPr>
          <a:lstStyle>
            <a:lvl1pPr marL="0" algn="l" defTabSz="914400" rtl="0" eaLnBrk="1" latinLnBrk="0" hangingPunct="1">
              <a:lnSpc>
                <a:spcPct val="100000"/>
              </a:lnSpc>
              <a:spcBef>
                <a:spcPct val="0"/>
              </a:spcBef>
              <a:buNone/>
              <a:defRPr lang="en-US" sz="3600" b="0" i="0" kern="1200" cap="none" baseline="0" dirty="0">
                <a:solidFill>
                  <a:schemeClr val="accent5"/>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11" name="Group 10">
            <a:extLst>
              <a:ext uri="{FF2B5EF4-FFF2-40B4-BE49-F238E27FC236}">
                <a16:creationId xmlns:a16="http://schemas.microsoft.com/office/drawing/2014/main" id="{9D4BDF22-A00B-BF47-BF65-2FEC690A6782}"/>
              </a:ext>
            </a:extLst>
          </p:cNvPr>
          <p:cNvGrpSpPr/>
          <p:nvPr userDrawn="1"/>
        </p:nvGrpSpPr>
        <p:grpSpPr>
          <a:xfrm>
            <a:off x="0" y="532065"/>
            <a:ext cx="502413" cy="228600"/>
            <a:chOff x="4777157" y="752816"/>
            <a:chExt cx="502413" cy="228600"/>
          </a:xfrm>
        </p:grpSpPr>
        <p:cxnSp>
          <p:nvCxnSpPr>
            <p:cNvPr id="12" name="Straight Connector 11">
              <a:extLst>
                <a:ext uri="{FF2B5EF4-FFF2-40B4-BE49-F238E27FC236}">
                  <a16:creationId xmlns:a16="http://schemas.microsoft.com/office/drawing/2014/main" id="{1EA4D2E3-7379-7F41-853F-8EB0D132E21B}"/>
                </a:ext>
              </a:extLst>
            </p:cNvPr>
            <p:cNvCxnSpPr>
              <a:cxnSpLocks/>
            </p:cNvCxnSpPr>
            <p:nvPr/>
          </p:nvCxnSpPr>
          <p:spPr>
            <a:xfrm>
              <a:off x="4777157" y="867116"/>
              <a:ext cx="366343" cy="0"/>
            </a:xfrm>
            <a:prstGeom prst="line">
              <a:avLst/>
            </a:prstGeom>
            <a:ln w="698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A3254326-C251-8445-8E90-3031D5189955}"/>
                </a:ext>
              </a:extLst>
            </p:cNvPr>
            <p:cNvSpPr/>
            <p:nvPr/>
          </p:nvSpPr>
          <p:spPr>
            <a:xfrm>
              <a:off x="5050970" y="752816"/>
              <a:ext cx="228600" cy="2286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
        <p:nvSpPr>
          <p:cNvPr id="9" name="Rectangle 8">
            <a:extLst>
              <a:ext uri="{FF2B5EF4-FFF2-40B4-BE49-F238E27FC236}">
                <a16:creationId xmlns:a16="http://schemas.microsoft.com/office/drawing/2014/main" id="{33F716C3-F08B-4B49-88E0-FC8F62D5B626}"/>
              </a:ext>
            </a:extLst>
          </p:cNvPr>
          <p:cNvSpPr/>
          <p:nvPr userDrawn="1"/>
        </p:nvSpPr>
        <p:spPr>
          <a:xfrm>
            <a:off x="6196017" y="0"/>
            <a:ext cx="5995983" cy="6858000"/>
          </a:xfrm>
          <a:prstGeom prst="rect">
            <a:avLst/>
          </a:prstGeom>
          <a:solidFill>
            <a:schemeClr val="accent5">
              <a:lumMod val="20000"/>
              <a:lumOff val="8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5706917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AEC22913-098A-4C55-B0D7-FF516526D9F5}" type="datetimeFigureOut">
              <a:rPr lang="en-US" smtClean="0"/>
              <a:t>7/1/2026</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9154391" y="6356350"/>
            <a:ext cx="2743200" cy="365125"/>
          </a:xfrm>
          <a:prstGeom prst="rect">
            <a:avLst/>
          </a:prstGeom>
        </p:spPr>
        <p:txBody>
          <a:bodyPr/>
          <a:lstStyle/>
          <a:p>
            <a:fld id="{27AFA913-3030-45AA-901F-9E3FBFF3FC35}" type="slidenum">
              <a:rPr lang="en-US" smtClean="0"/>
              <a:t>‹#›</a:t>
            </a:fld>
            <a:endParaRPr lang="en-US"/>
          </a:p>
        </p:txBody>
      </p:sp>
    </p:spTree>
    <p:extLst>
      <p:ext uri="{BB962C8B-B14F-4D97-AF65-F5344CB8AC3E}">
        <p14:creationId xmlns:p14="http://schemas.microsoft.com/office/powerpoint/2010/main" val="41565612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ORANGE: bkgd 2/3">
    <p:spTree>
      <p:nvGrpSpPr>
        <p:cNvPr id="1" name=""/>
        <p:cNvGrpSpPr/>
        <p:nvPr/>
      </p:nvGrpSpPr>
      <p:grpSpPr>
        <a:xfrm>
          <a:off x="0" y="0"/>
          <a:ext cx="0" cy="0"/>
          <a:chOff x="0" y="0"/>
          <a:chExt cx="0" cy="0"/>
        </a:xfrm>
      </p:grpSpPr>
      <p:sp>
        <p:nvSpPr>
          <p:cNvPr id="2" name="Title 1"/>
          <p:cNvSpPr>
            <a:spLocks noGrp="1"/>
          </p:cNvSpPr>
          <p:nvPr>
            <p:ph type="title"/>
          </p:nvPr>
        </p:nvSpPr>
        <p:spPr>
          <a:xfrm>
            <a:off x="633920" y="364592"/>
            <a:ext cx="2811410" cy="2503299"/>
          </a:xfrm>
        </p:spPr>
        <p:txBody>
          <a:bodyPr anchor="t" anchorCtr="0">
            <a:noAutofit/>
          </a:bodyPr>
          <a:lstStyle>
            <a:lvl1pPr marL="0" algn="l" defTabSz="914400" rtl="0" eaLnBrk="1" latinLnBrk="0" hangingPunct="1">
              <a:lnSpc>
                <a:spcPct val="100000"/>
              </a:lnSpc>
              <a:spcBef>
                <a:spcPct val="0"/>
              </a:spcBef>
              <a:buNone/>
              <a:defRPr lang="en-US" sz="3000" b="1" i="0" kern="1200" cap="all" baseline="0" dirty="0">
                <a:solidFill>
                  <a:schemeClr val="accent4"/>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11" name="Group 10"/>
          <p:cNvGrpSpPr/>
          <p:nvPr userDrawn="1"/>
        </p:nvGrpSpPr>
        <p:grpSpPr>
          <a:xfrm>
            <a:off x="0" y="532065"/>
            <a:ext cx="502413" cy="228600"/>
            <a:chOff x="4777157" y="752816"/>
            <a:chExt cx="502413" cy="228600"/>
          </a:xfrm>
        </p:grpSpPr>
        <p:cxnSp>
          <p:nvCxnSpPr>
            <p:cNvPr id="12" name="Straight Connector 11"/>
            <p:cNvCxnSpPr/>
            <p:nvPr/>
          </p:nvCxnSpPr>
          <p:spPr>
            <a:xfrm>
              <a:off x="4777157" y="867116"/>
              <a:ext cx="366343" cy="0"/>
            </a:xfrm>
            <a:prstGeom prst="line">
              <a:avLst/>
            </a:prstGeom>
            <a:ln w="69850">
              <a:solidFill>
                <a:schemeClr val="accent4"/>
              </a:solidFill>
            </a:ln>
          </p:spPr>
          <p:style>
            <a:lnRef idx="1">
              <a:schemeClr val="accent1"/>
            </a:lnRef>
            <a:fillRef idx="0">
              <a:schemeClr val="accent1"/>
            </a:fillRef>
            <a:effectRef idx="0">
              <a:schemeClr val="accent1"/>
            </a:effectRef>
            <a:fontRef idx="minor">
              <a:schemeClr val="tx1"/>
            </a:fontRef>
          </p:style>
        </p:cxnSp>
        <p:sp>
          <p:nvSpPr>
            <p:cNvPr id="13" name="Oval 12"/>
            <p:cNvSpPr/>
            <p:nvPr/>
          </p:nvSpPr>
          <p:spPr>
            <a:xfrm>
              <a:off x="5050970" y="752816"/>
              <a:ext cx="228600" cy="2286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
        <p:nvSpPr>
          <p:cNvPr id="14" name="Rectangle 13">
            <a:extLst>
              <a:ext uri="{FF2B5EF4-FFF2-40B4-BE49-F238E27FC236}">
                <a16:creationId xmlns:a16="http://schemas.microsoft.com/office/drawing/2014/main" id="{D0B76316-9D2B-8A41-9B79-9A29F2357153}"/>
              </a:ext>
            </a:extLst>
          </p:cNvPr>
          <p:cNvSpPr/>
          <p:nvPr userDrawn="1"/>
        </p:nvSpPr>
        <p:spPr>
          <a:xfrm>
            <a:off x="3581400" y="0"/>
            <a:ext cx="8610599" cy="6858000"/>
          </a:xfrm>
          <a:prstGeom prst="rect">
            <a:avLst/>
          </a:prstGeom>
          <a:solidFill>
            <a:schemeClr val="accent4">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3083D725-4602-0C4D-9669-5DB09A993B1C}"/>
              </a:ext>
            </a:extLst>
          </p:cNvPr>
          <p:cNvSpPr>
            <a:spLocks noGrp="1"/>
          </p:cNvSpPr>
          <p:nvPr>
            <p:ph type="body" sz="quarter" idx="13"/>
          </p:nvPr>
        </p:nvSpPr>
        <p:spPr>
          <a:xfrm>
            <a:off x="4246419" y="760665"/>
            <a:ext cx="7505700" cy="5151437"/>
          </a:xfrm>
        </p:spPr>
        <p:txBody>
          <a:bodyPr/>
          <a:lstStyle/>
          <a:p>
            <a:pPr lvl="0"/>
            <a:r>
              <a:rPr lang="en-US"/>
              <a:t>Click to edit Master text styles</a:t>
            </a:r>
          </a:p>
          <a:p>
            <a:pPr lvl="2"/>
            <a:r>
              <a:rPr lang="en-US"/>
              <a:t>Second level</a:t>
            </a:r>
          </a:p>
          <a:p>
            <a:pPr lvl="3"/>
            <a:r>
              <a:rPr lang="en-US"/>
              <a:t>Third level</a:t>
            </a:r>
          </a:p>
        </p:txBody>
      </p:sp>
    </p:spTree>
    <p:extLst>
      <p:ext uri="{BB962C8B-B14F-4D97-AF65-F5344CB8AC3E}">
        <p14:creationId xmlns:p14="http://schemas.microsoft.com/office/powerpoint/2010/main" val="26578252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GREEN: bkgd 2/3">
    <p:spTree>
      <p:nvGrpSpPr>
        <p:cNvPr id="1" name=""/>
        <p:cNvGrpSpPr/>
        <p:nvPr/>
      </p:nvGrpSpPr>
      <p:grpSpPr>
        <a:xfrm>
          <a:off x="0" y="0"/>
          <a:ext cx="0" cy="0"/>
          <a:chOff x="0" y="0"/>
          <a:chExt cx="0" cy="0"/>
        </a:xfrm>
      </p:grpSpPr>
      <p:sp>
        <p:nvSpPr>
          <p:cNvPr id="2" name="Title 1"/>
          <p:cNvSpPr>
            <a:spLocks noGrp="1"/>
          </p:cNvSpPr>
          <p:nvPr>
            <p:ph type="title"/>
          </p:nvPr>
        </p:nvSpPr>
        <p:spPr>
          <a:xfrm>
            <a:off x="633920" y="364592"/>
            <a:ext cx="2811410" cy="2503299"/>
          </a:xfrm>
        </p:spPr>
        <p:txBody>
          <a:bodyPr anchor="t" anchorCtr="0">
            <a:noAutofit/>
          </a:bodyPr>
          <a:lstStyle>
            <a:lvl1pPr marL="0" algn="l" defTabSz="914400" rtl="0" eaLnBrk="1" latinLnBrk="0" hangingPunct="1">
              <a:lnSpc>
                <a:spcPct val="100000"/>
              </a:lnSpc>
              <a:spcBef>
                <a:spcPct val="0"/>
              </a:spcBef>
              <a:buNone/>
              <a:defRPr lang="en-US" sz="3000" b="1" i="0" kern="1200" cap="all" baseline="0" dirty="0">
                <a:solidFill>
                  <a:schemeClr val="accent1"/>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sp>
        <p:nvSpPr>
          <p:cNvPr id="14" name="Rectangle 13">
            <a:extLst>
              <a:ext uri="{FF2B5EF4-FFF2-40B4-BE49-F238E27FC236}">
                <a16:creationId xmlns:a16="http://schemas.microsoft.com/office/drawing/2014/main" id="{D0B76316-9D2B-8A41-9B79-9A29F2357153}"/>
              </a:ext>
            </a:extLst>
          </p:cNvPr>
          <p:cNvSpPr/>
          <p:nvPr userDrawn="1"/>
        </p:nvSpPr>
        <p:spPr>
          <a:xfrm>
            <a:off x="3581400" y="0"/>
            <a:ext cx="8610599"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3083D725-4602-0C4D-9669-5DB09A993B1C}"/>
              </a:ext>
            </a:extLst>
          </p:cNvPr>
          <p:cNvSpPr>
            <a:spLocks noGrp="1"/>
          </p:cNvSpPr>
          <p:nvPr>
            <p:ph type="body" sz="quarter" idx="13"/>
          </p:nvPr>
        </p:nvSpPr>
        <p:spPr>
          <a:xfrm>
            <a:off x="4246419" y="760665"/>
            <a:ext cx="7505700" cy="5151437"/>
          </a:xfrm>
        </p:spPr>
        <p:txBody>
          <a:bodyPr/>
          <a:lstStyle/>
          <a:p>
            <a:pPr lvl="0"/>
            <a:r>
              <a:rPr lang="en-US"/>
              <a:t>Click to edit Master text styles</a:t>
            </a:r>
          </a:p>
          <a:p>
            <a:pPr lvl="2"/>
            <a:r>
              <a:rPr lang="en-US"/>
              <a:t>Second level</a:t>
            </a:r>
          </a:p>
          <a:p>
            <a:pPr lvl="3"/>
            <a:r>
              <a:rPr lang="en-US"/>
              <a:t>Third level</a:t>
            </a:r>
          </a:p>
        </p:txBody>
      </p:sp>
      <p:grpSp>
        <p:nvGrpSpPr>
          <p:cNvPr id="11" name="Group 10">
            <a:extLst>
              <a:ext uri="{FF2B5EF4-FFF2-40B4-BE49-F238E27FC236}">
                <a16:creationId xmlns:a16="http://schemas.microsoft.com/office/drawing/2014/main" id="{A4B74536-11DC-9D4B-9B68-4D1A5A26B7A1}"/>
              </a:ext>
            </a:extLst>
          </p:cNvPr>
          <p:cNvGrpSpPr/>
          <p:nvPr userDrawn="1"/>
        </p:nvGrpSpPr>
        <p:grpSpPr>
          <a:xfrm>
            <a:off x="0" y="532065"/>
            <a:ext cx="502413" cy="228600"/>
            <a:chOff x="4777157" y="752816"/>
            <a:chExt cx="502413" cy="228600"/>
          </a:xfrm>
        </p:grpSpPr>
        <p:cxnSp>
          <p:nvCxnSpPr>
            <p:cNvPr id="12" name="Straight Connector 11">
              <a:extLst>
                <a:ext uri="{FF2B5EF4-FFF2-40B4-BE49-F238E27FC236}">
                  <a16:creationId xmlns:a16="http://schemas.microsoft.com/office/drawing/2014/main" id="{A4826BDA-6B62-9542-BB95-07C9CE12E943}"/>
                </a:ext>
              </a:extLst>
            </p:cNvPr>
            <p:cNvCxnSpPr/>
            <p:nvPr/>
          </p:nvCxnSpPr>
          <p:spPr>
            <a:xfrm>
              <a:off x="4777157" y="867116"/>
              <a:ext cx="366343" cy="0"/>
            </a:xfrm>
            <a:prstGeom prst="line">
              <a:avLst/>
            </a:prstGeom>
            <a:ln w="698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0C7757DA-883B-5E46-8CDB-11E72910BA6C}"/>
                </a:ext>
              </a:extLst>
            </p:cNvPr>
            <p:cNvSpPr/>
            <p:nvPr/>
          </p:nvSpPr>
          <p:spPr>
            <a:xfrm>
              <a:off x="5050970" y="752816"/>
              <a:ext cx="228600" cy="2286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151155144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PURPLE: bkgd 2/3">
    <p:spTree>
      <p:nvGrpSpPr>
        <p:cNvPr id="1" name=""/>
        <p:cNvGrpSpPr/>
        <p:nvPr/>
      </p:nvGrpSpPr>
      <p:grpSpPr>
        <a:xfrm>
          <a:off x="0" y="0"/>
          <a:ext cx="0" cy="0"/>
          <a:chOff x="0" y="0"/>
          <a:chExt cx="0" cy="0"/>
        </a:xfrm>
      </p:grpSpPr>
      <p:sp>
        <p:nvSpPr>
          <p:cNvPr id="2" name="Title 1"/>
          <p:cNvSpPr>
            <a:spLocks noGrp="1"/>
          </p:cNvSpPr>
          <p:nvPr>
            <p:ph type="title"/>
          </p:nvPr>
        </p:nvSpPr>
        <p:spPr>
          <a:xfrm>
            <a:off x="633920" y="364592"/>
            <a:ext cx="2811410" cy="2503299"/>
          </a:xfrm>
        </p:spPr>
        <p:txBody>
          <a:bodyPr anchor="t" anchorCtr="0">
            <a:noAutofit/>
          </a:bodyPr>
          <a:lstStyle>
            <a:lvl1pPr marL="0" algn="l" defTabSz="914400" rtl="0" eaLnBrk="1" latinLnBrk="0" hangingPunct="1">
              <a:lnSpc>
                <a:spcPct val="100000"/>
              </a:lnSpc>
              <a:spcBef>
                <a:spcPct val="0"/>
              </a:spcBef>
              <a:buNone/>
              <a:defRPr lang="en-US" sz="3000" b="1" i="0" kern="1200" cap="all" baseline="0" dirty="0">
                <a:solidFill>
                  <a:schemeClr val="accent3"/>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sp>
        <p:nvSpPr>
          <p:cNvPr id="14" name="Rectangle 13">
            <a:extLst>
              <a:ext uri="{FF2B5EF4-FFF2-40B4-BE49-F238E27FC236}">
                <a16:creationId xmlns:a16="http://schemas.microsoft.com/office/drawing/2014/main" id="{D0B76316-9D2B-8A41-9B79-9A29F2357153}"/>
              </a:ext>
            </a:extLst>
          </p:cNvPr>
          <p:cNvSpPr/>
          <p:nvPr userDrawn="1"/>
        </p:nvSpPr>
        <p:spPr>
          <a:xfrm>
            <a:off x="3581400" y="0"/>
            <a:ext cx="8610599" cy="6858000"/>
          </a:xfrm>
          <a:prstGeom prst="rect">
            <a:avLst/>
          </a:prstGeom>
          <a:solidFill>
            <a:schemeClr val="accent3">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3083D725-4602-0C4D-9669-5DB09A993B1C}"/>
              </a:ext>
            </a:extLst>
          </p:cNvPr>
          <p:cNvSpPr>
            <a:spLocks noGrp="1"/>
          </p:cNvSpPr>
          <p:nvPr>
            <p:ph type="body" sz="quarter" idx="13"/>
          </p:nvPr>
        </p:nvSpPr>
        <p:spPr>
          <a:xfrm>
            <a:off x="4246419" y="760665"/>
            <a:ext cx="7505700" cy="5151437"/>
          </a:xfrm>
        </p:spPr>
        <p:txBody>
          <a:bodyPr/>
          <a:lstStyle/>
          <a:p>
            <a:pPr lvl="0"/>
            <a:r>
              <a:rPr lang="en-US"/>
              <a:t>Click to edit Master text styles</a:t>
            </a:r>
          </a:p>
          <a:p>
            <a:pPr lvl="2"/>
            <a:r>
              <a:rPr lang="en-US"/>
              <a:t>Second level</a:t>
            </a:r>
          </a:p>
          <a:p>
            <a:pPr lvl="3"/>
            <a:r>
              <a:rPr lang="en-US"/>
              <a:t>Third level</a:t>
            </a:r>
          </a:p>
        </p:txBody>
      </p:sp>
      <p:grpSp>
        <p:nvGrpSpPr>
          <p:cNvPr id="15" name="Group 14">
            <a:extLst>
              <a:ext uri="{FF2B5EF4-FFF2-40B4-BE49-F238E27FC236}">
                <a16:creationId xmlns:a16="http://schemas.microsoft.com/office/drawing/2014/main" id="{61511BA3-7467-EF47-811D-2BB4D11E93DB}"/>
              </a:ext>
            </a:extLst>
          </p:cNvPr>
          <p:cNvGrpSpPr/>
          <p:nvPr userDrawn="1"/>
        </p:nvGrpSpPr>
        <p:grpSpPr>
          <a:xfrm>
            <a:off x="0" y="532065"/>
            <a:ext cx="502413" cy="228600"/>
            <a:chOff x="4777157" y="752816"/>
            <a:chExt cx="502413" cy="228600"/>
          </a:xfrm>
        </p:grpSpPr>
        <p:cxnSp>
          <p:nvCxnSpPr>
            <p:cNvPr id="16" name="Straight Connector 15">
              <a:extLst>
                <a:ext uri="{FF2B5EF4-FFF2-40B4-BE49-F238E27FC236}">
                  <a16:creationId xmlns:a16="http://schemas.microsoft.com/office/drawing/2014/main" id="{2DA3D4A6-F345-8341-97F7-34A605389CA4}"/>
                </a:ext>
              </a:extLst>
            </p:cNvPr>
            <p:cNvCxnSpPr/>
            <p:nvPr/>
          </p:nvCxnSpPr>
          <p:spPr>
            <a:xfrm>
              <a:off x="4777157" y="867116"/>
              <a:ext cx="366343" cy="0"/>
            </a:xfrm>
            <a:prstGeom prst="line">
              <a:avLst/>
            </a:prstGeom>
            <a:ln w="698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5AE1C2DD-E351-1049-94CF-484886F0214B}"/>
                </a:ext>
              </a:extLst>
            </p:cNvPr>
            <p:cNvSpPr/>
            <p:nvPr/>
          </p:nvSpPr>
          <p:spPr>
            <a:xfrm>
              <a:off x="5050970" y="752816"/>
              <a:ext cx="228600" cy="2286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284297522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PURPLE: heading - blank">
    <p:spTree>
      <p:nvGrpSpPr>
        <p:cNvPr id="1" name=""/>
        <p:cNvGrpSpPr/>
        <p:nvPr/>
      </p:nvGrpSpPr>
      <p:grpSpPr>
        <a:xfrm>
          <a:off x="0" y="0"/>
          <a:ext cx="0" cy="0"/>
          <a:chOff x="0" y="0"/>
          <a:chExt cx="0" cy="0"/>
        </a:xfrm>
      </p:grpSpPr>
      <p:sp>
        <p:nvSpPr>
          <p:cNvPr id="2" name="Title 1"/>
          <p:cNvSpPr>
            <a:spLocks noGrp="1"/>
          </p:cNvSpPr>
          <p:nvPr>
            <p:ph type="title"/>
          </p:nvPr>
        </p:nvSpPr>
        <p:spPr>
          <a:xfrm>
            <a:off x="633920" y="402971"/>
            <a:ext cx="11263670" cy="812800"/>
          </a:xfrm>
        </p:spPr>
        <p:txBody>
          <a:bodyPr anchor="t" anchorCtr="0">
            <a:noAutofit/>
          </a:bodyPr>
          <a:lstStyle>
            <a:lvl1pPr marL="0" algn="l" defTabSz="914400" rtl="0" eaLnBrk="1" latinLnBrk="0" hangingPunct="1">
              <a:lnSpc>
                <a:spcPct val="90000"/>
              </a:lnSpc>
              <a:spcBef>
                <a:spcPct val="0"/>
              </a:spcBef>
              <a:buNone/>
              <a:defRPr lang="en-US" sz="3000" b="1" i="0" kern="1200" cap="all" baseline="0" dirty="0">
                <a:solidFill>
                  <a:schemeClr val="accent3"/>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grpSp>
        <p:nvGrpSpPr>
          <p:cNvPr id="11" name="Group 10">
            <a:extLst>
              <a:ext uri="{FF2B5EF4-FFF2-40B4-BE49-F238E27FC236}">
                <a16:creationId xmlns:a16="http://schemas.microsoft.com/office/drawing/2014/main" id="{77EBFB70-8C5B-1D46-ABCA-F77B67D586CE}"/>
              </a:ext>
            </a:extLst>
          </p:cNvPr>
          <p:cNvGrpSpPr/>
          <p:nvPr userDrawn="1"/>
        </p:nvGrpSpPr>
        <p:grpSpPr>
          <a:xfrm>
            <a:off x="0" y="532065"/>
            <a:ext cx="502413" cy="228600"/>
            <a:chOff x="4777157" y="752816"/>
            <a:chExt cx="502413" cy="228600"/>
          </a:xfrm>
        </p:grpSpPr>
        <p:cxnSp>
          <p:nvCxnSpPr>
            <p:cNvPr id="12" name="Straight Connector 11">
              <a:extLst>
                <a:ext uri="{FF2B5EF4-FFF2-40B4-BE49-F238E27FC236}">
                  <a16:creationId xmlns:a16="http://schemas.microsoft.com/office/drawing/2014/main" id="{464C10ED-BE7F-9A4A-BA60-D76FF4867740}"/>
                </a:ext>
              </a:extLst>
            </p:cNvPr>
            <p:cNvCxnSpPr/>
            <p:nvPr/>
          </p:nvCxnSpPr>
          <p:spPr>
            <a:xfrm>
              <a:off x="4777157" y="867116"/>
              <a:ext cx="366343" cy="0"/>
            </a:xfrm>
            <a:prstGeom prst="line">
              <a:avLst/>
            </a:prstGeom>
            <a:ln w="698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Oval 12">
              <a:extLst>
                <a:ext uri="{FF2B5EF4-FFF2-40B4-BE49-F238E27FC236}">
                  <a16:creationId xmlns:a16="http://schemas.microsoft.com/office/drawing/2014/main" id="{DC020F09-A08B-6B40-87C3-967301A495B6}"/>
                </a:ext>
              </a:extLst>
            </p:cNvPr>
            <p:cNvSpPr/>
            <p:nvPr/>
          </p:nvSpPr>
          <p:spPr>
            <a:xfrm>
              <a:off x="5050970" y="752816"/>
              <a:ext cx="228600" cy="2286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168371721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BLUE: bkgd 2/3">
    <p:spTree>
      <p:nvGrpSpPr>
        <p:cNvPr id="1" name=""/>
        <p:cNvGrpSpPr/>
        <p:nvPr/>
      </p:nvGrpSpPr>
      <p:grpSpPr>
        <a:xfrm>
          <a:off x="0" y="0"/>
          <a:ext cx="0" cy="0"/>
          <a:chOff x="0" y="0"/>
          <a:chExt cx="0" cy="0"/>
        </a:xfrm>
      </p:grpSpPr>
      <p:sp>
        <p:nvSpPr>
          <p:cNvPr id="2" name="Title 1"/>
          <p:cNvSpPr>
            <a:spLocks noGrp="1"/>
          </p:cNvSpPr>
          <p:nvPr>
            <p:ph type="title"/>
          </p:nvPr>
        </p:nvSpPr>
        <p:spPr>
          <a:xfrm>
            <a:off x="633920" y="364592"/>
            <a:ext cx="2811410" cy="2503299"/>
          </a:xfrm>
        </p:spPr>
        <p:txBody>
          <a:bodyPr anchor="t" anchorCtr="0">
            <a:noAutofit/>
          </a:bodyPr>
          <a:lstStyle>
            <a:lvl1pPr marL="0" algn="l" defTabSz="914400" rtl="0" eaLnBrk="1" latinLnBrk="0" hangingPunct="1">
              <a:lnSpc>
                <a:spcPct val="100000"/>
              </a:lnSpc>
              <a:spcBef>
                <a:spcPct val="0"/>
              </a:spcBef>
              <a:buNone/>
              <a:defRPr lang="en-US" sz="3000" b="1" i="0" kern="1200" cap="all" baseline="0" dirty="0">
                <a:solidFill>
                  <a:schemeClr val="accent2"/>
                </a:solidFill>
                <a:latin typeface="Proxima Nova" panose="02000506030000020004" pitchFamily="2" charset="0"/>
                <a:ea typeface="+mj-ea"/>
                <a:cs typeface="+mj-cs"/>
              </a:defRPr>
            </a:lvl1pPr>
          </a:lstStyle>
          <a:p>
            <a:r>
              <a:rPr lang="en-US"/>
              <a:t>Click to edit Master title style</a:t>
            </a:r>
          </a:p>
        </p:txBody>
      </p:sp>
      <p:sp>
        <p:nvSpPr>
          <p:cNvPr id="3" name="Date Placeholder 2"/>
          <p:cNvSpPr>
            <a:spLocks noGrp="1"/>
          </p:cNvSpPr>
          <p:nvPr>
            <p:ph type="dt" sz="half" idx="10"/>
          </p:nvPr>
        </p:nvSpPr>
        <p:spPr>
          <a:xfrm>
            <a:off x="294409" y="6356350"/>
            <a:ext cx="3286991" cy="365125"/>
          </a:xfrm>
          <a:prstGeom prst="rect">
            <a:avLst/>
          </a:prstGeom>
        </p:spPr>
        <p:txBody>
          <a:bodyPr/>
          <a:lstStyle/>
          <a:p>
            <a:fld id="{AEC22913-098A-4C55-B0D7-FF516526D9F5}" type="datetimeFigureOut">
              <a:rPr lang="en-US" smtClean="0"/>
              <a:t>7/1/2026</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599" y="6356350"/>
            <a:ext cx="3286991" cy="365125"/>
          </a:xfrm>
          <a:prstGeom prst="rect">
            <a:avLst/>
          </a:prstGeom>
        </p:spPr>
        <p:txBody>
          <a:bodyPr/>
          <a:lstStyle/>
          <a:p>
            <a:fld id="{27AFA913-3030-45AA-901F-9E3FBFF3FC35}" type="slidenum">
              <a:rPr lang="en-US" smtClean="0"/>
              <a:t>‹#›</a:t>
            </a:fld>
            <a:endParaRPr lang="en-US"/>
          </a:p>
        </p:txBody>
      </p:sp>
      <p:sp>
        <p:nvSpPr>
          <p:cNvPr id="14" name="Rectangle 13">
            <a:extLst>
              <a:ext uri="{FF2B5EF4-FFF2-40B4-BE49-F238E27FC236}">
                <a16:creationId xmlns:a16="http://schemas.microsoft.com/office/drawing/2014/main" id="{D0B76316-9D2B-8A41-9B79-9A29F2357153}"/>
              </a:ext>
            </a:extLst>
          </p:cNvPr>
          <p:cNvSpPr/>
          <p:nvPr userDrawn="1"/>
        </p:nvSpPr>
        <p:spPr>
          <a:xfrm>
            <a:off x="3581400" y="0"/>
            <a:ext cx="8610599" cy="6858000"/>
          </a:xfrm>
          <a:prstGeom prst="rect">
            <a:avLst/>
          </a:prstGeom>
          <a:solidFill>
            <a:schemeClr val="accent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a:extLst>
              <a:ext uri="{FF2B5EF4-FFF2-40B4-BE49-F238E27FC236}">
                <a16:creationId xmlns:a16="http://schemas.microsoft.com/office/drawing/2014/main" id="{3083D725-4602-0C4D-9669-5DB09A993B1C}"/>
              </a:ext>
            </a:extLst>
          </p:cNvPr>
          <p:cNvSpPr>
            <a:spLocks noGrp="1"/>
          </p:cNvSpPr>
          <p:nvPr>
            <p:ph type="body" sz="quarter" idx="13"/>
          </p:nvPr>
        </p:nvSpPr>
        <p:spPr>
          <a:xfrm>
            <a:off x="4246419" y="760665"/>
            <a:ext cx="7505700" cy="5151437"/>
          </a:xfrm>
        </p:spPr>
        <p:txBody>
          <a:bodyPr/>
          <a:lstStyle/>
          <a:p>
            <a:pPr lvl="0"/>
            <a:r>
              <a:rPr lang="en-US"/>
              <a:t>Click to edit Master text styles</a:t>
            </a:r>
          </a:p>
          <a:p>
            <a:pPr lvl="2"/>
            <a:r>
              <a:rPr lang="en-US"/>
              <a:t>Second level</a:t>
            </a:r>
          </a:p>
          <a:p>
            <a:pPr lvl="3"/>
            <a:r>
              <a:rPr lang="en-US"/>
              <a:t>Third level</a:t>
            </a:r>
          </a:p>
        </p:txBody>
      </p:sp>
      <p:grpSp>
        <p:nvGrpSpPr>
          <p:cNvPr id="15" name="Group 14">
            <a:extLst>
              <a:ext uri="{FF2B5EF4-FFF2-40B4-BE49-F238E27FC236}">
                <a16:creationId xmlns:a16="http://schemas.microsoft.com/office/drawing/2014/main" id="{EC3FB409-EA9A-694C-8CDF-CF276D121712}"/>
              </a:ext>
            </a:extLst>
          </p:cNvPr>
          <p:cNvGrpSpPr/>
          <p:nvPr userDrawn="1"/>
        </p:nvGrpSpPr>
        <p:grpSpPr>
          <a:xfrm>
            <a:off x="0" y="532065"/>
            <a:ext cx="502413" cy="228600"/>
            <a:chOff x="4777157" y="752816"/>
            <a:chExt cx="502413" cy="228600"/>
          </a:xfrm>
        </p:grpSpPr>
        <p:cxnSp>
          <p:nvCxnSpPr>
            <p:cNvPr id="16" name="Straight Connector 15">
              <a:extLst>
                <a:ext uri="{FF2B5EF4-FFF2-40B4-BE49-F238E27FC236}">
                  <a16:creationId xmlns:a16="http://schemas.microsoft.com/office/drawing/2014/main" id="{156DC32C-B143-CD44-A69D-390923027D69}"/>
                </a:ext>
              </a:extLst>
            </p:cNvPr>
            <p:cNvCxnSpPr/>
            <p:nvPr/>
          </p:nvCxnSpPr>
          <p:spPr>
            <a:xfrm>
              <a:off x="4777157" y="867116"/>
              <a:ext cx="366343" cy="0"/>
            </a:xfrm>
            <a:prstGeom prst="line">
              <a:avLst/>
            </a:prstGeom>
            <a:ln w="698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7" name="Oval 16">
              <a:extLst>
                <a:ext uri="{FF2B5EF4-FFF2-40B4-BE49-F238E27FC236}">
                  <a16:creationId xmlns:a16="http://schemas.microsoft.com/office/drawing/2014/main" id="{FD46682A-5F6C-334C-AE40-F8C361FDE96F}"/>
                </a:ext>
              </a:extLst>
            </p:cNvPr>
            <p:cNvSpPr/>
            <p:nvPr/>
          </p:nvSpPr>
          <p:spPr>
            <a:xfrm>
              <a:off x="5050970" y="752816"/>
              <a:ext cx="228600" cy="2286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grpSp>
    </p:spTree>
    <p:extLst>
      <p:ext uri="{BB962C8B-B14F-4D97-AF65-F5344CB8AC3E}">
        <p14:creationId xmlns:p14="http://schemas.microsoft.com/office/powerpoint/2010/main" val="119783890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ection_Break_Option1">
    <p:bg>
      <p:bgPr>
        <a:solidFill>
          <a:schemeClr val="bg1">
            <a:alpha val="0"/>
          </a:schemeClr>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3B2FD95-04EA-F3A1-154C-5BCB76EE9B33}"/>
              </a:ext>
            </a:extLst>
          </p:cNvPr>
          <p:cNvSpPr>
            <a:spLocks noGrp="1" noRot="1" noMove="1" noResize="1" noEditPoints="1" noAdjustHandles="1" noChangeArrowheads="1" noChangeShapeType="1"/>
          </p:cNvSpPr>
          <p:nvPr userDrawn="1"/>
        </p:nvSpPr>
        <p:spPr>
          <a:xfrm>
            <a:off x="0" y="0"/>
            <a:ext cx="5098473" cy="6858000"/>
          </a:xfrm>
          <a:prstGeom prst="rect">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6" name="Picture Placeholder 3">
            <a:extLst>
              <a:ext uri="{FF2B5EF4-FFF2-40B4-BE49-F238E27FC236}">
                <a16:creationId xmlns:a16="http://schemas.microsoft.com/office/drawing/2014/main" id="{FF30026C-D4AF-17E5-AE92-4632AC30C19D}"/>
              </a:ext>
            </a:extLst>
          </p:cNvPr>
          <p:cNvSpPr>
            <a:spLocks noGrp="1" noRot="1" noMove="1" noResize="1" noEditPoints="1" noAdjustHandles="1" noChangeArrowheads="1" noChangeShapeType="1"/>
          </p:cNvSpPr>
          <p:nvPr>
            <p:ph type="pic" sz="quarter" idx="10"/>
          </p:nvPr>
        </p:nvSpPr>
        <p:spPr>
          <a:xfrm>
            <a:off x="5098473" y="0"/>
            <a:ext cx="7093527" cy="6858000"/>
          </a:xfrm>
        </p:spPr>
        <p:txBody>
          <a:bodyPr/>
          <a:lstStyle/>
          <a:p>
            <a:endParaRPr lang="en-US"/>
          </a:p>
        </p:txBody>
      </p:sp>
      <p:sp>
        <p:nvSpPr>
          <p:cNvPr id="7" name="Title 1">
            <a:extLst>
              <a:ext uri="{FF2B5EF4-FFF2-40B4-BE49-F238E27FC236}">
                <a16:creationId xmlns:a16="http://schemas.microsoft.com/office/drawing/2014/main" id="{7EF68F5E-292F-41B1-01AE-26E8342C0729}"/>
              </a:ext>
            </a:extLst>
          </p:cNvPr>
          <p:cNvSpPr>
            <a:spLocks noGrp="1" noRot="1" noMove="1" noResize="1" noEditPoints="1" noAdjustHandles="1" noChangeArrowheads="1" noChangeShapeType="1"/>
          </p:cNvSpPr>
          <p:nvPr>
            <p:ph type="title" hasCustomPrompt="1"/>
          </p:nvPr>
        </p:nvSpPr>
        <p:spPr>
          <a:xfrm>
            <a:off x="311870" y="1899630"/>
            <a:ext cx="3992276" cy="1325563"/>
          </a:xfrm>
        </p:spPr>
        <p:txBody>
          <a:bodyPr/>
          <a:lstStyle>
            <a:lvl1pPr algn="l">
              <a:defRPr b="1" baseline="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1pPr>
          </a:lstStyle>
          <a:p>
            <a:r>
              <a:rPr lang="en-US"/>
              <a:t>[Section Break Title]</a:t>
            </a:r>
          </a:p>
        </p:txBody>
      </p:sp>
      <p:sp>
        <p:nvSpPr>
          <p:cNvPr id="8" name="Text Placeholder 10">
            <a:extLst>
              <a:ext uri="{FF2B5EF4-FFF2-40B4-BE49-F238E27FC236}">
                <a16:creationId xmlns:a16="http://schemas.microsoft.com/office/drawing/2014/main" id="{4042BBC0-2D93-3739-4643-C55FDE9FE704}"/>
              </a:ext>
            </a:extLst>
          </p:cNvPr>
          <p:cNvSpPr>
            <a:spLocks noGrp="1" noRot="1" noMove="1" noResize="1" noEditPoints="1" noAdjustHandles="1" noChangeArrowheads="1" noChangeShapeType="1"/>
          </p:cNvSpPr>
          <p:nvPr>
            <p:ph type="body" sz="quarter" idx="11" hasCustomPrompt="1"/>
          </p:nvPr>
        </p:nvSpPr>
        <p:spPr>
          <a:xfrm>
            <a:off x="311151" y="3368675"/>
            <a:ext cx="3992362" cy="1079500"/>
          </a:xfrm>
        </p:spPr>
        <p:txBody>
          <a:bodyPr>
            <a:normAutofit/>
          </a:bodyPr>
          <a:lstStyle>
            <a:lvl1pPr marL="0" indent="0">
              <a:buNone/>
              <a:defRPr sz="2000">
                <a:solidFill>
                  <a:schemeClr val="tx2"/>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defRPr>
            </a:lvl1pPr>
          </a:lstStyle>
          <a:p>
            <a:pPr lvl="0"/>
            <a:r>
              <a:rPr lang="en-US"/>
              <a:t>[Short description]</a:t>
            </a:r>
          </a:p>
        </p:txBody>
      </p:sp>
      <p:sp>
        <p:nvSpPr>
          <p:cNvPr id="2" name="Rectangle 1">
            <a:extLst>
              <a:ext uri="{FF2B5EF4-FFF2-40B4-BE49-F238E27FC236}">
                <a16:creationId xmlns:a16="http://schemas.microsoft.com/office/drawing/2014/main" id="{DCBAD625-6058-6419-1479-8A98438128D2}"/>
              </a:ext>
            </a:extLst>
          </p:cNvPr>
          <p:cNvSpPr>
            <a:spLocks noGrp="1" noRot="1" noMove="1" noResize="1" noEditPoints="1" noAdjustHandles="1" noChangeArrowheads="1" noChangeShapeType="1"/>
          </p:cNvSpPr>
          <p:nvPr userDrawn="1"/>
        </p:nvSpPr>
        <p:spPr>
          <a:xfrm>
            <a:off x="311150" y="515983"/>
            <a:ext cx="914400" cy="27432"/>
          </a:xfrm>
          <a:prstGeom prst="rect">
            <a:avLst/>
          </a:prstGeom>
          <a:solidFill>
            <a:schemeClr val="tx2"/>
          </a:solidFill>
          <a:ln>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ext, logo, company name&#10;&#10;AI-generated content may be incorrect.">
            <a:extLst>
              <a:ext uri="{FF2B5EF4-FFF2-40B4-BE49-F238E27FC236}">
                <a16:creationId xmlns:a16="http://schemas.microsoft.com/office/drawing/2014/main" id="{19E4631A-9DB1-5927-0C32-DD35BB77DBEB}"/>
              </a:ext>
            </a:extLst>
          </p:cNvPr>
          <p:cNvPicPr>
            <a:picLocks noGrp="1" noRot="1" noChangeAspect="1" noMove="1" noResize="1" noEditPoints="1" noAdjustHandles="1" noChangeArrowheads="1" noChangeShapeType="1" noCrop="1"/>
          </p:cNvPicPr>
          <p:nvPr userDrawn="1"/>
        </p:nvPicPr>
        <p:blipFill>
          <a:blip r:embed="rId2">
            <a:extLst>
              <a:ext uri="{28A0092B-C50C-407E-A947-70E740481C1C}">
                <a14:useLocalDpi xmlns:a14="http://schemas.microsoft.com/office/drawing/2010/main" val="0"/>
              </a:ext>
            </a:extLst>
          </a:blip>
          <a:stretch>
            <a:fillRect/>
          </a:stretch>
        </p:blipFill>
        <p:spPr>
          <a:xfrm>
            <a:off x="278790" y="5496578"/>
            <a:ext cx="1732973" cy="1226488"/>
          </a:xfrm>
          <a:prstGeom prst="rect">
            <a:avLst/>
          </a:prstGeom>
        </p:spPr>
      </p:pic>
    </p:spTree>
    <p:extLst>
      <p:ext uri="{BB962C8B-B14F-4D97-AF65-F5344CB8AC3E}">
        <p14:creationId xmlns:p14="http://schemas.microsoft.com/office/powerpoint/2010/main" val="4522385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slideLayout" Target="../slideLayouts/slideLayout36.xml"/><Relationship Id="rId3" Type="http://schemas.openxmlformats.org/officeDocument/2006/relationships/slideLayout" Target="../slideLayouts/slideLayout21.xml"/><Relationship Id="rId21" Type="http://schemas.openxmlformats.org/officeDocument/2006/relationships/slideLayout" Target="../slideLayouts/slideLayout39.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20" Type="http://schemas.openxmlformats.org/officeDocument/2006/relationships/slideLayout" Target="../slideLayouts/slideLayout38.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slideLayout" Target="../slideLayouts/slideLayout37.xml"/><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3FE5746-9119-1B61-615B-DC1A223A2AD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687DD15-199C-3882-55F5-D4C5EFBFE5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32268E-64B5-98D9-357C-11E19A6B358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08096A-E8CD-4B00-BFF5-B33454F998A0}" type="datetimeFigureOut">
              <a:rPr lang="en-US" smtClean="0"/>
              <a:t>7/1/2026</a:t>
            </a:fld>
            <a:endParaRPr lang="en-US"/>
          </a:p>
        </p:txBody>
      </p:sp>
      <p:sp>
        <p:nvSpPr>
          <p:cNvPr id="5" name="Footer Placeholder 4">
            <a:extLst>
              <a:ext uri="{FF2B5EF4-FFF2-40B4-BE49-F238E27FC236}">
                <a16:creationId xmlns:a16="http://schemas.microsoft.com/office/drawing/2014/main" id="{739340B1-4EB5-FEDA-EE2B-B7A4328E65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0346824-F6AA-E548-D35F-0D930E771B0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E5AEDE-0155-4919-B90D-DC8B0C97019F}" type="slidenum">
              <a:rPr lang="en-US" smtClean="0"/>
              <a:t>‹#›</a:t>
            </a:fld>
            <a:endParaRPr lang="en-US"/>
          </a:p>
        </p:txBody>
      </p:sp>
    </p:spTree>
    <p:extLst>
      <p:ext uri="{BB962C8B-B14F-4D97-AF65-F5344CB8AC3E}">
        <p14:creationId xmlns:p14="http://schemas.microsoft.com/office/powerpoint/2010/main" val="1161274979"/>
      </p:ext>
    </p:extLst>
  </p:cSld>
  <p:clrMap bg1="lt1" tx1="dk1" bg2="lt2" tx2="dk2" accent1="accent1" accent2="accent2" accent3="accent3" accent4="accent4" accent5="accent5" accent6="accent6" hlink="hlink" folHlink="folHlink"/>
  <p:sldLayoutIdLst>
    <p:sldLayoutId id="2147483716" r:id="rId1"/>
    <p:sldLayoutId id="2147483726" r:id="rId2"/>
    <p:sldLayoutId id="2147483725" r:id="rId3"/>
    <p:sldLayoutId id="2147483706" r:id="rId4"/>
    <p:sldLayoutId id="2147483653" r:id="rId5"/>
    <p:sldLayoutId id="2147483719" r:id="rId6"/>
    <p:sldLayoutId id="2147483724" r:id="rId7"/>
    <p:sldLayoutId id="2147483659" r:id="rId8"/>
    <p:sldLayoutId id="2147483720" r:id="rId9"/>
    <p:sldLayoutId id="2147483721" r:id="rId10"/>
    <p:sldLayoutId id="2147483717" r:id="rId11"/>
    <p:sldLayoutId id="2147483722" r:id="rId12"/>
    <p:sldLayoutId id="2147483718" r:id="rId13"/>
    <p:sldLayoutId id="2147483723" r:id="rId14"/>
    <p:sldLayoutId id="2147483727" r:id="rId15"/>
    <p:sldLayoutId id="2147483728" r:id="rId16"/>
    <p:sldLayoutId id="2147483732" r:id="rId17"/>
    <p:sldLayoutId id="2147483733" r:id="rId18"/>
  </p:sldLayoutIdLst>
  <p:txStyles>
    <p:titleStyle>
      <a:lvl1pPr algn="l" defTabSz="914400" rtl="0" eaLnBrk="1" latinLnBrk="0" hangingPunct="1">
        <a:lnSpc>
          <a:spcPct val="90000"/>
        </a:lnSpc>
        <a:spcBef>
          <a:spcPct val="0"/>
        </a:spcBef>
        <a:buNone/>
        <a:defRPr sz="4400" kern="1200">
          <a:solidFill>
            <a:schemeClr val="accent1">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80808"/>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80808"/>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80808"/>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80808"/>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80808"/>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33920" y="402971"/>
            <a:ext cx="10515600" cy="1000917"/>
          </a:xfrm>
          <a:prstGeom prst="rect">
            <a:avLst/>
          </a:prstGeom>
        </p:spPr>
        <p:txBody>
          <a:bodyPr vert="horz" lIns="91440" tIns="45720" rIns="91440" bIns="45720" rtlCol="0" anchor="t" anchorCtr="0">
            <a:noAutofit/>
          </a:bodyPr>
          <a:lstStyle/>
          <a:p>
            <a:r>
              <a:rPr lang="en-US"/>
              <a:t>Click to edit Master title style</a:t>
            </a:r>
          </a:p>
        </p:txBody>
      </p:sp>
      <p:sp>
        <p:nvSpPr>
          <p:cNvPr id="3" name="Text Placeholder 2"/>
          <p:cNvSpPr>
            <a:spLocks noGrp="1"/>
          </p:cNvSpPr>
          <p:nvPr>
            <p:ph type="body" idx="1"/>
          </p:nvPr>
        </p:nvSpPr>
        <p:spPr>
          <a:xfrm>
            <a:off x="838200" y="1714500"/>
            <a:ext cx="10515600" cy="4462463"/>
          </a:xfrm>
          <a:prstGeom prst="rect">
            <a:avLst/>
          </a:prstGeom>
        </p:spPr>
        <p:txBody>
          <a:bodyPr vert="horz" lIns="91440" tIns="45720" rIns="91440" bIns="45720" rtlCol="0">
            <a:noAutofit/>
          </a:bodyPr>
          <a:lstStyle/>
          <a:p>
            <a:pPr lvl="0"/>
            <a:r>
              <a:rPr lang="en-US"/>
              <a:t>Edit Master text styles</a:t>
            </a:r>
          </a:p>
          <a:p>
            <a:pPr lvl="1"/>
            <a:r>
              <a:rPr lang="en-US"/>
              <a:t>Second level</a:t>
            </a:r>
          </a:p>
          <a:p>
            <a:pPr lvl="2"/>
            <a:r>
              <a:rPr lang="en-US"/>
              <a:t>Third level</a:t>
            </a:r>
          </a:p>
        </p:txBody>
      </p:sp>
      <p:sp>
        <p:nvSpPr>
          <p:cNvPr id="4" name="Date Placeholder 3"/>
          <p:cNvSpPr>
            <a:spLocks noGrp="1"/>
          </p:cNvSpPr>
          <p:nvPr>
            <p:ph type="dt" sz="half" idx="2"/>
          </p:nvPr>
        </p:nvSpPr>
        <p:spPr>
          <a:xfrm>
            <a:off x="242888" y="6356350"/>
            <a:ext cx="3871912"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C22913-098A-4C55-B0D7-FF516526D9F5}" type="datetimeFigureOut">
              <a:rPr lang="en-US" smtClean="0"/>
              <a:t>7/1/2026</a:t>
            </a:fld>
            <a:endParaRPr lang="en-US"/>
          </a:p>
        </p:txBody>
      </p:sp>
      <p:sp>
        <p:nvSpPr>
          <p:cNvPr id="5" name="Footer Placeholder 4"/>
          <p:cNvSpPr>
            <a:spLocks noGrp="1"/>
          </p:cNvSpPr>
          <p:nvPr>
            <p:ph type="ftr" sz="quarter" idx="3"/>
          </p:nvPr>
        </p:nvSpPr>
        <p:spPr>
          <a:xfrm>
            <a:off x="3145632" y="6356350"/>
            <a:ext cx="580786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015288" y="6356350"/>
            <a:ext cx="3871912"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AFA913-3030-45AA-901F-9E3FBFF3FC35}" type="slidenum">
              <a:rPr lang="en-US" smtClean="0"/>
              <a:t>‹#›</a:t>
            </a:fld>
            <a:endParaRPr lang="en-US"/>
          </a:p>
        </p:txBody>
      </p:sp>
    </p:spTree>
    <p:extLst>
      <p:ext uri="{BB962C8B-B14F-4D97-AF65-F5344CB8AC3E}">
        <p14:creationId xmlns:p14="http://schemas.microsoft.com/office/powerpoint/2010/main" val="1280395023"/>
      </p:ext>
    </p:extLst>
  </p:cSld>
  <p:clrMap bg1="lt1" tx1="dk1" bg2="lt2" tx2="dk2" accent1="accent1" accent2="accent2" accent3="accent3" accent4="accent4" accent5="accent5" accent6="accent6" hlink="hlink" folHlink="folHlink"/>
  <p:sldLayoutIdLst>
    <p:sldLayoutId id="2147483649" r:id="rId1"/>
    <p:sldLayoutId id="2147483663" r:id="rId2"/>
    <p:sldLayoutId id="2147483665" r:id="rId3"/>
    <p:sldLayoutId id="2147483654" r:id="rId4"/>
    <p:sldLayoutId id="2147483667" r:id="rId5"/>
    <p:sldLayoutId id="2147483660" r:id="rId6"/>
    <p:sldLayoutId id="2147483668" r:id="rId7"/>
    <p:sldLayoutId id="2147483662" r:id="rId8"/>
    <p:sldLayoutId id="2147483669" r:id="rId9"/>
    <p:sldLayoutId id="2147483661" r:id="rId10"/>
    <p:sldLayoutId id="2147483670" r:id="rId11"/>
    <p:sldLayoutId id="2147483672" r:id="rId12"/>
    <p:sldLayoutId id="2147483666" r:id="rId13"/>
    <p:sldLayoutId id="2147483671" r:id="rId14"/>
    <p:sldLayoutId id="2147483655" r:id="rId15"/>
    <p:sldLayoutId id="2147483707" r:id="rId16"/>
    <p:sldLayoutId id="2147483708" r:id="rId17"/>
    <p:sldLayoutId id="2147483710" r:id="rId18"/>
    <p:sldLayoutId id="2147483711" r:id="rId19"/>
    <p:sldLayoutId id="2147483713" r:id="rId20"/>
    <p:sldLayoutId id="2147483731" r:id="rId21"/>
  </p:sldLayoutIdLst>
  <p:txStyles>
    <p:titleStyle>
      <a:lvl1pPr algn="l" defTabSz="914400" rtl="0" eaLnBrk="1" latinLnBrk="0" hangingPunct="1">
        <a:lnSpc>
          <a:spcPct val="90000"/>
        </a:lnSpc>
        <a:spcBef>
          <a:spcPct val="0"/>
        </a:spcBef>
        <a:buNone/>
        <a:defRPr lang="en-US" sz="3000" b="1" i="0" kern="1200" cap="all" baseline="0" dirty="0">
          <a:solidFill>
            <a:schemeClr val="tx2"/>
          </a:solidFill>
          <a:latin typeface="Proxima Nova" panose="02000506030000020004" pitchFamily="2" charset="0"/>
          <a:ea typeface="+mj-ea"/>
          <a:cs typeface="+mj-cs"/>
        </a:defRPr>
      </a:lvl1pPr>
    </p:titleStyle>
    <p:bodyStyle>
      <a:lvl1pPr marL="274320" indent="-274320" algn="l" defTabSz="914400" rtl="0" eaLnBrk="1" latinLnBrk="0" hangingPunct="1">
        <a:lnSpc>
          <a:spcPct val="90000"/>
        </a:lnSpc>
        <a:spcBef>
          <a:spcPts val="1000"/>
        </a:spcBef>
        <a:buFont typeface="Arial" panose="020B0604020202020204" pitchFamily="34" charset="0"/>
        <a:buChar char="•"/>
        <a:defRPr sz="3400" kern="1200">
          <a:solidFill>
            <a:schemeClr val="tx2">
              <a:lumMod val="50000"/>
            </a:schemeClr>
          </a:solidFill>
          <a:latin typeface="Proxima Nova" panose="02000506030000020004" pitchFamily="2" charset="0"/>
          <a:ea typeface="+mn-ea"/>
          <a:cs typeface="+mn-cs"/>
        </a:defRPr>
      </a:lvl1pPr>
      <a:lvl2pPr marL="685800" indent="-274320" algn="l" defTabSz="914400" rtl="0" eaLnBrk="1" latinLnBrk="0" hangingPunct="1">
        <a:lnSpc>
          <a:spcPct val="90000"/>
        </a:lnSpc>
        <a:spcBef>
          <a:spcPts val="500"/>
        </a:spcBef>
        <a:buFont typeface="Arial" panose="020B0604020202020204" pitchFamily="34" charset="0"/>
        <a:buChar char="•"/>
        <a:defRPr sz="2800" kern="1200">
          <a:solidFill>
            <a:schemeClr val="tx2">
              <a:lumMod val="50000"/>
            </a:schemeClr>
          </a:solidFill>
          <a:latin typeface="Proxima Nova" panose="02000506030000020004" pitchFamily="2" charset="0"/>
          <a:ea typeface="+mn-ea"/>
          <a:cs typeface="+mn-cs"/>
        </a:defRPr>
      </a:lvl2pPr>
      <a:lvl3pPr marL="685800" indent="-274320" algn="l" defTabSz="914400" rtl="0" eaLnBrk="1" latinLnBrk="0" hangingPunct="1">
        <a:lnSpc>
          <a:spcPct val="90000"/>
        </a:lnSpc>
        <a:spcBef>
          <a:spcPts val="500"/>
        </a:spcBef>
        <a:buFont typeface="Arial" panose="020B0604020202020204" pitchFamily="34" charset="0"/>
        <a:buChar char="•"/>
        <a:defRPr sz="2400" kern="1200">
          <a:solidFill>
            <a:schemeClr val="tx2">
              <a:lumMod val="50000"/>
            </a:schemeClr>
          </a:solidFill>
          <a:latin typeface="Proxima Nova" panose="02000506030000020004"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Proxima Nova" panose="02000506030000020004"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Proxima Nova" panose="02000506030000020004"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24.xml"/><Relationship Id="rId6" Type="http://schemas.openxmlformats.org/officeDocument/2006/relationships/image" Target="../media/image16.jpeg"/><Relationship Id="rId5" Type="http://schemas.openxmlformats.org/officeDocument/2006/relationships/image" Target="../media/image15.pn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4.xml"/><Relationship Id="rId6" Type="http://schemas.openxmlformats.org/officeDocument/2006/relationships/image" Target="../media/image20.jpeg"/><Relationship Id="rId5" Type="http://schemas.openxmlformats.org/officeDocument/2006/relationships/image" Target="../media/image19.png"/><Relationship Id="rId4" Type="http://schemas.openxmlformats.org/officeDocument/2006/relationships/image" Target="../media/image18.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447E607-4A85-CC49-E284-7B4B9DAE5C7B}"/>
              </a:ext>
            </a:extLst>
          </p:cNvPr>
          <p:cNvSpPr>
            <a:spLocks noGrp="1"/>
          </p:cNvSpPr>
          <p:nvPr>
            <p:ph type="title"/>
          </p:nvPr>
        </p:nvSpPr>
        <p:spPr/>
        <p:txBody>
          <a:bodyPr>
            <a:normAutofit fontScale="90000"/>
          </a:bodyPr>
          <a:lstStyle/>
          <a:p>
            <a:r>
              <a:rPr lang="en-US" sz="4400"/>
              <a:t>King County Youth Diversion and Intervention Program (KCYDI</a:t>
            </a:r>
            <a:r>
              <a:rPr lang="en-US"/>
              <a:t>)</a:t>
            </a:r>
          </a:p>
        </p:txBody>
      </p:sp>
      <p:sp>
        <p:nvSpPr>
          <p:cNvPr id="4" name="Text Placeholder 3">
            <a:extLst>
              <a:ext uri="{FF2B5EF4-FFF2-40B4-BE49-F238E27FC236}">
                <a16:creationId xmlns:a16="http://schemas.microsoft.com/office/drawing/2014/main" id="{C02FFFE6-7C98-BB79-6410-D589DE46A769}"/>
              </a:ext>
            </a:extLst>
          </p:cNvPr>
          <p:cNvSpPr>
            <a:spLocks noGrp="1"/>
          </p:cNvSpPr>
          <p:nvPr>
            <p:ph type="body" sz="quarter" idx="10"/>
          </p:nvPr>
        </p:nvSpPr>
        <p:spPr>
          <a:xfrm>
            <a:off x="838200" y="3667931"/>
            <a:ext cx="10515600" cy="1043218"/>
          </a:xfrm>
        </p:spPr>
        <p:txBody>
          <a:bodyPr vert="horz" lIns="91440" tIns="45720" rIns="91440" bIns="45720" rtlCol="0" anchor="t">
            <a:normAutofit fontScale="92500" lnSpcReduction="10000"/>
          </a:bodyPr>
          <a:lstStyle/>
          <a:p>
            <a:r>
              <a:rPr lang="en-US" dirty="0">
                <a:solidFill>
                  <a:schemeClr val="accent6"/>
                </a:solidFill>
                <a:latin typeface="Arial"/>
                <a:cs typeface="Arial"/>
              </a:rPr>
              <a:t>King County Council – Law, Justice and Safety Committee</a:t>
            </a:r>
          </a:p>
          <a:p>
            <a:r>
              <a:rPr lang="en-US" dirty="0">
                <a:solidFill>
                  <a:schemeClr val="accent6"/>
                </a:solidFill>
                <a:latin typeface="Arial"/>
                <a:cs typeface="Arial"/>
              </a:rPr>
              <a:t>July 1, 2026 </a:t>
            </a:r>
          </a:p>
          <a:p>
            <a:r>
              <a:rPr lang="en-US" dirty="0">
                <a:solidFill>
                  <a:schemeClr val="accent6"/>
                </a:solidFill>
                <a:latin typeface="Arial"/>
                <a:cs typeface="Arial"/>
              </a:rPr>
              <a:t>Presenter: Jen Tanaka, Acting Director, Children, Youth and Young Adult Division</a:t>
            </a:r>
          </a:p>
        </p:txBody>
      </p:sp>
    </p:spTree>
    <p:extLst>
      <p:ext uri="{BB962C8B-B14F-4D97-AF65-F5344CB8AC3E}">
        <p14:creationId xmlns:p14="http://schemas.microsoft.com/office/powerpoint/2010/main" val="17265626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DE41DB-4A80-1794-D924-43E7EBA097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A3AAD5-F16D-9733-5582-A2503381188F}"/>
              </a:ext>
            </a:extLst>
          </p:cNvPr>
          <p:cNvSpPr>
            <a:spLocks noGrp="1"/>
          </p:cNvSpPr>
          <p:nvPr>
            <p:ph type="title"/>
          </p:nvPr>
        </p:nvSpPr>
        <p:spPr>
          <a:xfrm>
            <a:off x="663222" y="129481"/>
            <a:ext cx="6578360" cy="1111014"/>
          </a:xfrm>
        </p:spPr>
        <p:txBody>
          <a:bodyPr>
            <a:normAutofit/>
          </a:bodyPr>
          <a:lstStyle/>
          <a:p>
            <a:br>
              <a:rPr lang="en-US" sz="3200">
                <a:solidFill>
                  <a:schemeClr val="bg1">
                    <a:lumMod val="75000"/>
                  </a:schemeClr>
                </a:solidFill>
                <a:latin typeface="Segoe UI" panose="020B0502040204020203" pitchFamily="34" charset="0"/>
                <a:cs typeface="Segoe UI" panose="020B0502040204020203" pitchFamily="34" charset="0"/>
              </a:rPr>
            </a:br>
            <a:endParaRPr lang="en-US" sz="3200">
              <a:solidFill>
                <a:schemeClr val="bg1">
                  <a:lumMod val="75000"/>
                </a:schemeClr>
              </a:solidFill>
              <a:latin typeface="Segoe UI" panose="020B0502040204020203" pitchFamily="34" charset="0"/>
              <a:cs typeface="Segoe UI" panose="020B0502040204020203" pitchFamily="34" charset="0"/>
            </a:endParaRPr>
          </a:p>
        </p:txBody>
      </p:sp>
      <p:sp>
        <p:nvSpPr>
          <p:cNvPr id="3" name="Google Shape;191;gd2e1007bb4_0_1">
            <a:extLst>
              <a:ext uri="{FF2B5EF4-FFF2-40B4-BE49-F238E27FC236}">
                <a16:creationId xmlns:a16="http://schemas.microsoft.com/office/drawing/2014/main" id="{180AD65A-5E1F-5E88-0E2A-183503542698}"/>
              </a:ext>
            </a:extLst>
          </p:cNvPr>
          <p:cNvSpPr txBox="1">
            <a:spLocks/>
          </p:cNvSpPr>
          <p:nvPr/>
        </p:nvSpPr>
        <p:spPr>
          <a:xfrm>
            <a:off x="555738" y="1044834"/>
            <a:ext cx="6759462" cy="5549000"/>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marL="0" indent="0" defTabSz="914377">
              <a:lnSpc>
                <a:spcPct val="100000"/>
              </a:lnSpc>
              <a:spcBef>
                <a:spcPts val="0"/>
              </a:spcBef>
              <a:spcAft>
                <a:spcPts val="1600"/>
              </a:spcAft>
              <a:buNone/>
            </a:pPr>
            <a:r>
              <a:rPr lang="en-US" sz="1800" dirty="0">
                <a:solidFill>
                  <a:srgbClr val="003B4A"/>
                </a:solidFill>
                <a:latin typeface="Arial"/>
                <a:cs typeface="Arial"/>
              </a:rPr>
              <a:t>Community organizations, King County Dept. of Public Defense, and Prosecuting Attorney's Office proposed Restorative Community Pathways for youth and harmed parties in 2020.</a:t>
            </a:r>
            <a:endParaRPr lang="en-US" sz="1800" dirty="0">
              <a:solidFill>
                <a:srgbClr val="E22F90"/>
              </a:solidFill>
              <a:latin typeface="Arial"/>
              <a:cs typeface="Arial"/>
            </a:endParaRPr>
          </a:p>
          <a:p>
            <a:pPr marL="0" indent="0" defTabSz="914377">
              <a:lnSpc>
                <a:spcPct val="100000"/>
              </a:lnSpc>
              <a:spcBef>
                <a:spcPts val="0"/>
              </a:spcBef>
              <a:spcAft>
                <a:spcPts val="1600"/>
              </a:spcAft>
              <a:buNone/>
            </a:pPr>
            <a:r>
              <a:rPr lang="en-US" sz="1800" dirty="0">
                <a:solidFill>
                  <a:srgbClr val="003B4A"/>
                </a:solidFill>
                <a:latin typeface="Arial"/>
                <a:cs typeface="Arial"/>
              </a:rPr>
              <a:t>King County included RCP in the 2021-2022 budget.</a:t>
            </a:r>
          </a:p>
          <a:p>
            <a:pPr marL="0" indent="0" defTabSz="914377">
              <a:lnSpc>
                <a:spcPct val="100000"/>
              </a:lnSpc>
              <a:spcBef>
                <a:spcPts val="0"/>
              </a:spcBef>
              <a:spcAft>
                <a:spcPts val="1600"/>
              </a:spcAft>
              <a:buNone/>
            </a:pPr>
            <a:r>
              <a:rPr lang="en-US" sz="1800" dirty="0">
                <a:solidFill>
                  <a:srgbClr val="003B4A"/>
                </a:solidFill>
                <a:latin typeface="Arial"/>
                <a:cs typeface="Arial"/>
              </a:rPr>
              <a:t>Services launched in November 2021 to:</a:t>
            </a:r>
          </a:p>
          <a:p>
            <a:pPr>
              <a:lnSpc>
                <a:spcPct val="100000"/>
              </a:lnSpc>
              <a:spcBef>
                <a:spcPts val="0"/>
              </a:spcBef>
            </a:pPr>
            <a:r>
              <a:rPr lang="en-US" sz="1800" dirty="0">
                <a:solidFill>
                  <a:srgbClr val="000000"/>
                </a:solidFill>
                <a:latin typeface="Arial"/>
                <a:ea typeface="Calibri Light"/>
                <a:cs typeface="Arial"/>
              </a:rPr>
              <a:t>Meet</a:t>
            </a:r>
            <a:r>
              <a:rPr lang="en-US" sz="1800" b="1" dirty="0">
                <a:solidFill>
                  <a:srgbClr val="000000"/>
                </a:solidFill>
                <a:latin typeface="Arial"/>
                <a:ea typeface="Calibri Light"/>
                <a:cs typeface="Arial"/>
              </a:rPr>
              <a:t> the individualized needs</a:t>
            </a:r>
            <a:r>
              <a:rPr lang="en-US" sz="1800" dirty="0">
                <a:solidFill>
                  <a:srgbClr val="000000"/>
                </a:solidFill>
                <a:latin typeface="Arial"/>
                <a:ea typeface="Calibri Light"/>
                <a:cs typeface="Arial"/>
              </a:rPr>
              <a:t> of youth </a:t>
            </a:r>
            <a:r>
              <a:rPr lang="en-US" sz="1800" b="1" dirty="0">
                <a:solidFill>
                  <a:srgbClr val="000000"/>
                </a:solidFill>
                <a:latin typeface="Arial"/>
                <a:ea typeface="Calibri Light"/>
                <a:cs typeface="Arial"/>
              </a:rPr>
              <a:t>and </a:t>
            </a:r>
            <a:r>
              <a:rPr lang="en-US" sz="1800" dirty="0">
                <a:solidFill>
                  <a:srgbClr val="000000"/>
                </a:solidFill>
                <a:latin typeface="Arial"/>
                <a:ea typeface="Calibri Light"/>
                <a:cs typeface="Arial"/>
              </a:rPr>
              <a:t>the harmed parties referred by PAO.</a:t>
            </a:r>
          </a:p>
          <a:p>
            <a:pPr>
              <a:lnSpc>
                <a:spcPct val="120000"/>
              </a:lnSpc>
              <a:spcBef>
                <a:spcPts val="0"/>
              </a:spcBef>
              <a:buSzPts val="2400"/>
            </a:pPr>
            <a:r>
              <a:rPr lang="en-US" sz="1800" dirty="0">
                <a:solidFill>
                  <a:srgbClr val="000000"/>
                </a:solidFill>
                <a:latin typeface="Arial"/>
                <a:ea typeface="Calibri Light"/>
                <a:cs typeface="Arial"/>
              </a:rPr>
              <a:t>Foster long-lasting</a:t>
            </a:r>
            <a:r>
              <a:rPr lang="en-US" sz="1800" b="1" dirty="0">
                <a:solidFill>
                  <a:srgbClr val="000000"/>
                </a:solidFill>
                <a:latin typeface="Arial"/>
                <a:ea typeface="Calibri Light"/>
                <a:cs typeface="Arial"/>
              </a:rPr>
              <a:t> relationships and support </a:t>
            </a:r>
          </a:p>
          <a:p>
            <a:pPr>
              <a:lnSpc>
                <a:spcPct val="120000"/>
              </a:lnSpc>
              <a:spcBef>
                <a:spcPts val="0"/>
              </a:spcBef>
              <a:buSzPts val="2400"/>
            </a:pPr>
            <a:r>
              <a:rPr lang="en-US" sz="1800" dirty="0">
                <a:solidFill>
                  <a:srgbClr val="000000"/>
                </a:solidFill>
                <a:latin typeface="Arial"/>
                <a:ea typeface="Calibri Light"/>
                <a:cs typeface="Arial"/>
              </a:rPr>
              <a:t>Provide </a:t>
            </a:r>
            <a:r>
              <a:rPr lang="en-US" sz="1800" b="1" dirty="0">
                <a:solidFill>
                  <a:srgbClr val="000000"/>
                </a:solidFill>
                <a:latin typeface="Arial"/>
                <a:ea typeface="Calibri Light"/>
                <a:cs typeface="Arial"/>
              </a:rPr>
              <a:t>harmed parties a voice in their healing</a:t>
            </a:r>
            <a:r>
              <a:rPr lang="en-US" sz="1800" dirty="0">
                <a:solidFill>
                  <a:srgbClr val="000000"/>
                </a:solidFill>
                <a:latin typeface="Arial"/>
                <a:ea typeface="Calibri Light"/>
                <a:cs typeface="Arial"/>
              </a:rPr>
              <a:t> process.</a:t>
            </a:r>
          </a:p>
          <a:p>
            <a:pPr>
              <a:lnSpc>
                <a:spcPct val="100000"/>
              </a:lnSpc>
              <a:spcBef>
                <a:spcPts val="0"/>
              </a:spcBef>
            </a:pPr>
            <a:r>
              <a:rPr lang="en-US" sz="1800" dirty="0">
                <a:solidFill>
                  <a:srgbClr val="000000"/>
                </a:solidFill>
                <a:latin typeface="Arial"/>
                <a:ea typeface="Calibri Light"/>
                <a:cs typeface="Arial"/>
              </a:rPr>
              <a:t>Meaningful </a:t>
            </a:r>
            <a:r>
              <a:rPr lang="en-US" sz="1800" b="1" dirty="0">
                <a:solidFill>
                  <a:srgbClr val="000000"/>
                </a:solidFill>
                <a:latin typeface="Arial"/>
                <a:ea typeface="Calibri Light"/>
                <a:cs typeface="Arial"/>
              </a:rPr>
              <a:t>accountability</a:t>
            </a:r>
            <a:r>
              <a:rPr lang="en-US" sz="1800" dirty="0">
                <a:solidFill>
                  <a:srgbClr val="000000"/>
                </a:solidFill>
                <a:latin typeface="Arial"/>
                <a:ea typeface="Calibri Light"/>
                <a:cs typeface="Arial"/>
              </a:rPr>
              <a:t> for harm caused</a:t>
            </a:r>
            <a:r>
              <a:rPr lang="en-US" sz="2200" dirty="0">
                <a:solidFill>
                  <a:srgbClr val="000000"/>
                </a:solidFill>
                <a:latin typeface="Arial"/>
                <a:ea typeface="Calibri Light"/>
                <a:cs typeface="Arial"/>
              </a:rPr>
              <a:t>. </a:t>
            </a:r>
            <a:endParaRPr lang="en-US" sz="1600" dirty="0">
              <a:solidFill>
                <a:srgbClr val="003B4A"/>
              </a:solidFill>
              <a:highlight>
                <a:srgbClr val="FFFF00"/>
              </a:highlight>
              <a:latin typeface="Segoe UI" panose="020B0502040204020203" pitchFamily="34" charset="0"/>
              <a:ea typeface="Calibri Light"/>
              <a:cs typeface="Segoe UI" panose="020B0502040204020203" pitchFamily="34" charset="0"/>
            </a:endParaRPr>
          </a:p>
          <a:p>
            <a:pPr marL="50800" indent="0">
              <a:lnSpc>
                <a:spcPct val="100000"/>
              </a:lnSpc>
              <a:spcBef>
                <a:spcPts val="0"/>
              </a:spcBef>
              <a:buNone/>
            </a:pPr>
            <a:endParaRPr lang="en-US" sz="1600" dirty="0">
              <a:solidFill>
                <a:srgbClr val="003B4A"/>
              </a:solidFill>
              <a:highlight>
                <a:srgbClr val="FFFF00"/>
              </a:highlight>
              <a:latin typeface="Segoe UI" panose="020B0502040204020203" pitchFamily="34" charset="0"/>
              <a:ea typeface="Calibri Light"/>
              <a:cs typeface="Segoe UI" panose="020B0502040204020203" pitchFamily="34" charset="0"/>
            </a:endParaRPr>
          </a:p>
          <a:p>
            <a:pPr marL="50800" indent="0">
              <a:lnSpc>
                <a:spcPct val="100000"/>
              </a:lnSpc>
              <a:spcBef>
                <a:spcPts val="0"/>
              </a:spcBef>
              <a:buNone/>
            </a:pPr>
            <a:r>
              <a:rPr lang="en-US" sz="1800" dirty="0">
                <a:solidFill>
                  <a:srgbClr val="003B4A"/>
                </a:solidFill>
                <a:latin typeface="Arial"/>
                <a:cs typeface="Arial"/>
              </a:rPr>
              <a:t>In 2025 KC Executive put forth changes from RCP to KCYDI in response to Ordinance 19861.</a:t>
            </a:r>
          </a:p>
          <a:p>
            <a:pPr marL="50800" indent="0">
              <a:lnSpc>
                <a:spcPct val="100000"/>
              </a:lnSpc>
              <a:spcBef>
                <a:spcPts val="0"/>
              </a:spcBef>
              <a:buNone/>
            </a:pPr>
            <a:endParaRPr lang="en-US" sz="1800" dirty="0">
              <a:solidFill>
                <a:srgbClr val="003B4A"/>
              </a:solidFill>
              <a:latin typeface="Arial"/>
              <a:cs typeface="Arial"/>
            </a:endParaRPr>
          </a:p>
          <a:p>
            <a:pPr marL="50800" indent="0">
              <a:lnSpc>
                <a:spcPct val="100000"/>
              </a:lnSpc>
              <a:spcBef>
                <a:spcPts val="0"/>
              </a:spcBef>
              <a:buNone/>
            </a:pPr>
            <a:r>
              <a:rPr lang="en-US" sz="1800" dirty="0">
                <a:solidFill>
                  <a:srgbClr val="003B4A"/>
                </a:solidFill>
                <a:latin typeface="Arial"/>
                <a:cs typeface="Arial"/>
              </a:rPr>
              <a:t>In April 2026, KC Executive transmitted the KCYDI Program Report, require by the biennial budget</a:t>
            </a:r>
          </a:p>
        </p:txBody>
      </p:sp>
      <p:pic>
        <p:nvPicPr>
          <p:cNvPr id="10" name="Content Placeholder 9">
            <a:extLst>
              <a:ext uri="{FF2B5EF4-FFF2-40B4-BE49-F238E27FC236}">
                <a16:creationId xmlns:a16="http://schemas.microsoft.com/office/drawing/2014/main" id="{E49CDE1D-E3D1-300A-5C87-A7956030F3C0}"/>
              </a:ext>
            </a:extLst>
          </p:cNvPr>
          <p:cNvPicPr>
            <a:picLocks noChangeAspect="1"/>
          </p:cNvPicPr>
          <p:nvPr/>
        </p:nvPicPr>
        <p:blipFill>
          <a:blip r:embed="rId3">
            <a:extLst>
              <a:ext uri="{28A0092B-C50C-407E-A947-70E740481C1C}">
                <a14:useLocalDpi xmlns:a14="http://schemas.microsoft.com/office/drawing/2010/main" val="0"/>
              </a:ext>
            </a:extLst>
          </a:blip>
          <a:srcRect l="16623" r="16623"/>
          <a:stretch>
            <a:fillRect/>
          </a:stretch>
        </p:blipFill>
        <p:spPr>
          <a:xfrm>
            <a:off x="7855037" y="762460"/>
            <a:ext cx="4177314" cy="4693331"/>
          </a:xfrm>
          <a:prstGeom prst="rect">
            <a:avLst/>
          </a:prstGeom>
        </p:spPr>
      </p:pic>
      <p:sp>
        <p:nvSpPr>
          <p:cNvPr id="5" name="Title 1">
            <a:extLst>
              <a:ext uri="{FF2B5EF4-FFF2-40B4-BE49-F238E27FC236}">
                <a16:creationId xmlns:a16="http://schemas.microsoft.com/office/drawing/2014/main" id="{7F242685-2F86-D88E-AFBD-B5C58771197C}"/>
              </a:ext>
            </a:extLst>
          </p:cNvPr>
          <p:cNvSpPr txBox="1">
            <a:spLocks/>
          </p:cNvSpPr>
          <p:nvPr/>
        </p:nvSpPr>
        <p:spPr>
          <a:xfrm>
            <a:off x="557953" y="130046"/>
            <a:ext cx="3141204" cy="111024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E52590"/>
                </a:solidFill>
                <a:latin typeface="+mj-lt"/>
                <a:ea typeface="+mj-ea"/>
                <a:cs typeface="+mj-cs"/>
              </a:defRPr>
            </a:lvl1pPr>
          </a:lstStyle>
          <a:p>
            <a:r>
              <a:rPr lang="en-US" sz="3200" b="1">
                <a:solidFill>
                  <a:schemeClr val="bg1"/>
                </a:solidFill>
                <a:latin typeface="Arial"/>
                <a:cs typeface="Arial"/>
              </a:rPr>
              <a:t>Background</a:t>
            </a:r>
          </a:p>
        </p:txBody>
      </p:sp>
    </p:spTree>
    <p:extLst>
      <p:ext uri="{BB962C8B-B14F-4D97-AF65-F5344CB8AC3E}">
        <p14:creationId xmlns:p14="http://schemas.microsoft.com/office/powerpoint/2010/main" val="15533302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ED1203-4A14-5E61-09D0-C77E1A408DBC}"/>
              </a:ext>
            </a:extLst>
          </p:cNvPr>
          <p:cNvSpPr>
            <a:spLocks noGrp="1"/>
          </p:cNvSpPr>
          <p:nvPr>
            <p:ph type="title"/>
          </p:nvPr>
        </p:nvSpPr>
        <p:spPr>
          <a:xfrm>
            <a:off x="838200" y="365125"/>
            <a:ext cx="10711070" cy="1325563"/>
          </a:xfrm>
        </p:spPr>
        <p:txBody>
          <a:bodyPr/>
          <a:lstStyle/>
          <a:p>
            <a:pPr algn="ctr"/>
            <a:r>
              <a:rPr lang="en-US"/>
              <a:t>2025 Total Youth and Community Members Served</a:t>
            </a:r>
          </a:p>
        </p:txBody>
      </p:sp>
      <p:sp>
        <p:nvSpPr>
          <p:cNvPr id="3" name="Content Placeholder 2">
            <a:extLst>
              <a:ext uri="{FF2B5EF4-FFF2-40B4-BE49-F238E27FC236}">
                <a16:creationId xmlns:a16="http://schemas.microsoft.com/office/drawing/2014/main" id="{2E3B2662-0F8D-0D8C-1C8E-1AAB4FE41A01}"/>
              </a:ext>
            </a:extLst>
          </p:cNvPr>
          <p:cNvSpPr>
            <a:spLocks noGrp="1"/>
          </p:cNvSpPr>
          <p:nvPr>
            <p:ph idx="1"/>
          </p:nvPr>
        </p:nvSpPr>
        <p:spPr/>
        <p:txBody>
          <a:bodyPr>
            <a:normAutofit fontScale="92500" lnSpcReduction="20000"/>
          </a:bodyPr>
          <a:lstStyle/>
          <a:p>
            <a:r>
              <a:rPr lang="en-US"/>
              <a:t>522 youth served</a:t>
            </a:r>
          </a:p>
          <a:p>
            <a:pPr marL="1257300" lvl="1" indent="-457200"/>
            <a:r>
              <a:rPr lang="en-US"/>
              <a:t>290 exited services in 2025</a:t>
            </a:r>
          </a:p>
          <a:p>
            <a:pPr marL="1257300" lvl="1" indent="-457200"/>
            <a:r>
              <a:rPr lang="en-US"/>
              <a:t>Of those, 223 (77%) completed RCP programming</a:t>
            </a:r>
          </a:p>
          <a:p>
            <a:endParaRPr lang="en-US"/>
          </a:p>
          <a:p>
            <a:r>
              <a:rPr lang="en-US"/>
              <a:t>107 community members who experienced harm served</a:t>
            </a:r>
          </a:p>
          <a:p>
            <a:pPr marL="1257300" lvl="1" indent="-457200"/>
            <a:r>
              <a:rPr lang="en-US"/>
              <a:t>61 exited services in 2025</a:t>
            </a:r>
          </a:p>
          <a:p>
            <a:pPr marL="1257300" lvl="1" indent="-457200"/>
            <a:r>
              <a:rPr lang="en-US"/>
              <a:t>Of those, 45 (74%) completed RCP programming.</a:t>
            </a:r>
          </a:p>
          <a:p>
            <a:pPr marL="1257300" lvl="1" indent="-457200"/>
            <a:endParaRPr lang="en-US"/>
          </a:p>
          <a:p>
            <a:r>
              <a:rPr lang="en-US"/>
              <a:t>15.4 years is the average age of youth</a:t>
            </a:r>
          </a:p>
          <a:p>
            <a:r>
              <a:rPr lang="en-US"/>
              <a:t>18.8 years is the average age of community members</a:t>
            </a:r>
          </a:p>
        </p:txBody>
      </p:sp>
      <p:sp>
        <p:nvSpPr>
          <p:cNvPr id="4" name="Text Placeholder 3">
            <a:extLst>
              <a:ext uri="{FF2B5EF4-FFF2-40B4-BE49-F238E27FC236}">
                <a16:creationId xmlns:a16="http://schemas.microsoft.com/office/drawing/2014/main" id="{DE225409-2DBE-9388-ED8C-CC9673188C44}"/>
              </a:ext>
            </a:extLst>
          </p:cNvPr>
          <p:cNvSpPr>
            <a:spLocks noGrp="1"/>
          </p:cNvSpPr>
          <p:nvPr>
            <p:ph type="body" sz="quarter" idx="10"/>
          </p:nvPr>
        </p:nvSpPr>
        <p:spPr/>
        <p:txBody>
          <a:bodyPr/>
          <a:lstStyle/>
          <a:p>
            <a:r>
              <a:rPr lang="en-US"/>
              <a:t>Note: Completion is reported once a participant exits the program. Average enrollment is currently 9 months.</a:t>
            </a:r>
          </a:p>
        </p:txBody>
      </p:sp>
    </p:spTree>
    <p:extLst>
      <p:ext uri="{BB962C8B-B14F-4D97-AF65-F5344CB8AC3E}">
        <p14:creationId xmlns:p14="http://schemas.microsoft.com/office/powerpoint/2010/main" val="16000080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2A5FE-3939-8240-6A0D-C280DE56F2DD}"/>
              </a:ext>
            </a:extLst>
          </p:cNvPr>
          <p:cNvSpPr>
            <a:spLocks noGrp="1"/>
          </p:cNvSpPr>
          <p:nvPr>
            <p:ph type="title"/>
          </p:nvPr>
        </p:nvSpPr>
        <p:spPr>
          <a:xfrm>
            <a:off x="838201" y="365125"/>
            <a:ext cx="10515600" cy="1336606"/>
          </a:xfrm>
        </p:spPr>
        <p:txBody>
          <a:bodyPr/>
          <a:lstStyle/>
          <a:p>
            <a:pPr algn="ctr"/>
            <a:r>
              <a:rPr lang="en-US"/>
              <a:t>RCP Program Participants: </a:t>
            </a:r>
            <a:br>
              <a:rPr lang="en-US"/>
            </a:br>
            <a:r>
              <a:rPr lang="en-US"/>
              <a:t>Geographic Distribution</a:t>
            </a:r>
          </a:p>
        </p:txBody>
      </p:sp>
      <p:sp>
        <p:nvSpPr>
          <p:cNvPr id="4" name="Text Placeholder 3">
            <a:extLst>
              <a:ext uri="{FF2B5EF4-FFF2-40B4-BE49-F238E27FC236}">
                <a16:creationId xmlns:a16="http://schemas.microsoft.com/office/drawing/2014/main" id="{F30E8D9A-CE0F-CEB1-AFE4-93AA07657BB1}"/>
              </a:ext>
            </a:extLst>
          </p:cNvPr>
          <p:cNvSpPr>
            <a:spLocks noGrp="1"/>
          </p:cNvSpPr>
          <p:nvPr>
            <p:ph type="body" sz="quarter" idx="10"/>
          </p:nvPr>
        </p:nvSpPr>
        <p:spPr/>
        <p:txBody>
          <a:bodyPr/>
          <a:lstStyle/>
          <a:p>
            <a:r>
              <a:rPr lang="en-US"/>
              <a:t>Figures show distribution between January 2023 and March 2025.</a:t>
            </a:r>
          </a:p>
          <a:p>
            <a:endParaRPr lang="en-US"/>
          </a:p>
        </p:txBody>
      </p:sp>
      <p:sp>
        <p:nvSpPr>
          <p:cNvPr id="7" name="TextBox 6">
            <a:extLst>
              <a:ext uri="{FF2B5EF4-FFF2-40B4-BE49-F238E27FC236}">
                <a16:creationId xmlns:a16="http://schemas.microsoft.com/office/drawing/2014/main" id="{25E9A9D0-5456-1A7B-3C74-762667F5E2B6}"/>
              </a:ext>
            </a:extLst>
          </p:cNvPr>
          <p:cNvSpPr txBox="1"/>
          <p:nvPr/>
        </p:nvSpPr>
        <p:spPr>
          <a:xfrm>
            <a:off x="8269840" y="1951672"/>
            <a:ext cx="3583039" cy="2031325"/>
          </a:xfrm>
          <a:prstGeom prst="rect">
            <a:avLst/>
          </a:prstGeom>
          <a:noFill/>
        </p:spPr>
        <p:txBody>
          <a:bodyPr wrap="square" lIns="91440" tIns="45720" rIns="91440" bIns="45720" rtlCol="0" anchor="t">
            <a:spAutoFit/>
          </a:bodyPr>
          <a:lstStyle/>
          <a:p>
            <a:r>
              <a:rPr lang="en-US">
                <a:solidFill>
                  <a:schemeClr val="accent6"/>
                </a:solidFill>
                <a:latin typeface="Arial" panose="020B0604020202020204" pitchFamily="34" charset="0"/>
                <a:ea typeface="Calibri"/>
                <a:cs typeface="Arial" panose="020B0604020202020204" pitchFamily="34" charset="0"/>
              </a:rPr>
              <a:t>From Shoreline past North Bend,</a:t>
            </a:r>
            <a:endParaRPr lang="en-US">
              <a:solidFill>
                <a:schemeClr val="accent6"/>
              </a:solidFill>
              <a:latin typeface="Arial" panose="020B0604020202020204" pitchFamily="34" charset="0"/>
              <a:cs typeface="Arial" panose="020B0604020202020204" pitchFamily="34" charset="0"/>
            </a:endParaRPr>
          </a:p>
          <a:p>
            <a:r>
              <a:rPr lang="en-US">
                <a:solidFill>
                  <a:schemeClr val="accent6"/>
                </a:solidFill>
                <a:latin typeface="Arial" panose="020B0604020202020204" pitchFamily="34" charset="0"/>
                <a:cs typeface="Arial" panose="020B0604020202020204" pitchFamily="34" charset="0"/>
              </a:rPr>
              <a:t>Vashon Island to Greenwater</a:t>
            </a:r>
          </a:p>
          <a:p>
            <a:endParaRPr lang="en-US">
              <a:solidFill>
                <a:schemeClr val="accent6"/>
              </a:solidFill>
              <a:latin typeface="Arial" panose="020B0604020202020204" pitchFamily="34" charset="0"/>
              <a:cs typeface="Arial" panose="020B0604020202020204" pitchFamily="34" charset="0"/>
            </a:endParaRPr>
          </a:p>
          <a:p>
            <a:r>
              <a:rPr lang="en-US">
                <a:solidFill>
                  <a:schemeClr val="accent6"/>
                </a:solidFill>
                <a:latin typeface="Arial" panose="020B0604020202020204" pitchFamily="34" charset="0"/>
                <a:cs typeface="Arial" panose="020B0604020202020204" pitchFamily="34" charset="0"/>
              </a:rPr>
              <a:t>Top Five Zip Codes Served</a:t>
            </a:r>
          </a:p>
          <a:p>
            <a:pPr marL="285750" indent="-285750">
              <a:buFont typeface="Arial" panose="020B0604020202020204" pitchFamily="34" charset="0"/>
              <a:buChar char="•"/>
            </a:pPr>
            <a:r>
              <a:rPr lang="en-US">
                <a:solidFill>
                  <a:schemeClr val="accent6"/>
                </a:solidFill>
                <a:latin typeface="Arial" panose="020B0604020202020204" pitchFamily="34" charset="0"/>
                <a:cs typeface="Arial" panose="020B0604020202020204" pitchFamily="34" charset="0"/>
              </a:rPr>
              <a:t>Auburn (98002, 98092)</a:t>
            </a:r>
          </a:p>
          <a:p>
            <a:pPr marL="285750" indent="-285750">
              <a:buFont typeface="Arial" panose="020B0604020202020204" pitchFamily="34" charset="0"/>
              <a:buChar char="•"/>
            </a:pPr>
            <a:r>
              <a:rPr lang="en-US">
                <a:solidFill>
                  <a:schemeClr val="accent6"/>
                </a:solidFill>
                <a:latin typeface="Arial" panose="020B0604020202020204" pitchFamily="34" charset="0"/>
                <a:cs typeface="Arial" panose="020B0604020202020204" pitchFamily="34" charset="0"/>
              </a:rPr>
              <a:t>Federal Way (98023, 98003)</a:t>
            </a:r>
          </a:p>
          <a:p>
            <a:pPr marL="285750" indent="-285750">
              <a:buFont typeface="Arial" panose="020B0604020202020204" pitchFamily="34" charset="0"/>
              <a:buChar char="•"/>
            </a:pPr>
            <a:r>
              <a:rPr lang="en-US">
                <a:solidFill>
                  <a:schemeClr val="accent6"/>
                </a:solidFill>
                <a:latin typeface="Arial" panose="020B0604020202020204" pitchFamily="34" charset="0"/>
                <a:cs typeface="Arial" panose="020B0604020202020204" pitchFamily="34" charset="0"/>
              </a:rPr>
              <a:t>Kent (98032)</a:t>
            </a:r>
          </a:p>
        </p:txBody>
      </p:sp>
      <p:pic>
        <p:nvPicPr>
          <p:cNvPr id="5" name="Picture 4">
            <a:extLst>
              <a:ext uri="{FF2B5EF4-FFF2-40B4-BE49-F238E27FC236}">
                <a16:creationId xmlns:a16="http://schemas.microsoft.com/office/drawing/2014/main" id="{B0617322-D81F-C8B4-CA8C-6DA19AEE5A58}"/>
              </a:ext>
            </a:extLst>
          </p:cNvPr>
          <p:cNvPicPr>
            <a:picLocks noChangeAspect="1"/>
          </p:cNvPicPr>
          <p:nvPr/>
        </p:nvPicPr>
        <p:blipFill>
          <a:blip r:embed="rId3">
            <a:extLst>
              <a:ext uri="{28A0092B-C50C-407E-A947-70E740481C1C}">
                <a14:useLocalDpi xmlns:a14="http://schemas.microsoft.com/office/drawing/2010/main" val="0"/>
              </a:ext>
            </a:extLst>
          </a:blip>
          <a:srcRect l="11957" t="9230" r="17465" b="8258"/>
          <a:stretch>
            <a:fillRect/>
          </a:stretch>
        </p:blipFill>
        <p:spPr>
          <a:xfrm>
            <a:off x="1244316" y="1690688"/>
            <a:ext cx="6433480" cy="4224337"/>
          </a:xfrm>
          <a:prstGeom prst="rect">
            <a:avLst/>
          </a:prstGeom>
        </p:spPr>
      </p:pic>
      <p:pic>
        <p:nvPicPr>
          <p:cNvPr id="11" name="Picture 10">
            <a:extLst>
              <a:ext uri="{FF2B5EF4-FFF2-40B4-BE49-F238E27FC236}">
                <a16:creationId xmlns:a16="http://schemas.microsoft.com/office/drawing/2014/main" id="{90ECB3FC-F6A5-AB52-26FE-71C91115086C}"/>
              </a:ext>
            </a:extLst>
          </p:cNvPr>
          <p:cNvPicPr>
            <a:picLocks noChangeAspect="1"/>
          </p:cNvPicPr>
          <p:nvPr/>
        </p:nvPicPr>
        <p:blipFill>
          <a:blip r:embed="rId3">
            <a:extLst>
              <a:ext uri="{28A0092B-C50C-407E-A947-70E740481C1C}">
                <a14:useLocalDpi xmlns:a14="http://schemas.microsoft.com/office/drawing/2010/main" val="0"/>
              </a:ext>
            </a:extLst>
          </a:blip>
          <a:srcRect l="89460" t="7434" r="5240" b="70173"/>
          <a:stretch>
            <a:fillRect/>
          </a:stretch>
        </p:blipFill>
        <p:spPr>
          <a:xfrm>
            <a:off x="6551882" y="4149398"/>
            <a:ext cx="819150" cy="1943809"/>
          </a:xfrm>
          <a:prstGeom prst="rect">
            <a:avLst/>
          </a:prstGeom>
        </p:spPr>
      </p:pic>
      <p:sp>
        <p:nvSpPr>
          <p:cNvPr id="12" name="TextBox 11">
            <a:extLst>
              <a:ext uri="{FF2B5EF4-FFF2-40B4-BE49-F238E27FC236}">
                <a16:creationId xmlns:a16="http://schemas.microsoft.com/office/drawing/2014/main" id="{652FC16E-71F0-9EEC-37ED-67CA4913DFCD}"/>
              </a:ext>
            </a:extLst>
          </p:cNvPr>
          <p:cNvSpPr txBox="1"/>
          <p:nvPr/>
        </p:nvSpPr>
        <p:spPr>
          <a:xfrm>
            <a:off x="6551881" y="3887788"/>
            <a:ext cx="1411195" cy="276999"/>
          </a:xfrm>
          <a:prstGeom prst="rect">
            <a:avLst/>
          </a:prstGeom>
          <a:noFill/>
        </p:spPr>
        <p:txBody>
          <a:bodyPr wrap="square" rtlCol="0">
            <a:spAutoFit/>
          </a:bodyPr>
          <a:lstStyle/>
          <a:p>
            <a:r>
              <a:rPr lang="en-US" sz="1200">
                <a:solidFill>
                  <a:schemeClr val="accent6"/>
                </a:solidFill>
                <a:latin typeface="Arial" panose="020B0604020202020204" pitchFamily="34" charset="0"/>
                <a:cs typeface="Arial" panose="020B0604020202020204" pitchFamily="34" charset="0"/>
              </a:rPr>
              <a:t># of Participants</a:t>
            </a:r>
          </a:p>
        </p:txBody>
      </p:sp>
    </p:spTree>
    <p:extLst>
      <p:ext uri="{BB962C8B-B14F-4D97-AF65-F5344CB8AC3E}">
        <p14:creationId xmlns:p14="http://schemas.microsoft.com/office/powerpoint/2010/main" val="5802515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DC8C718-CA72-22D6-C2EE-457EA30399AA}"/>
              </a:ext>
            </a:extLst>
          </p:cNvPr>
          <p:cNvSpPr>
            <a:spLocks noGrp="1"/>
          </p:cNvSpPr>
          <p:nvPr>
            <p:ph type="title"/>
          </p:nvPr>
        </p:nvSpPr>
        <p:spPr>
          <a:xfrm>
            <a:off x="268738" y="1382045"/>
            <a:ext cx="3992276" cy="1555600"/>
          </a:xfrm>
        </p:spPr>
        <p:txBody>
          <a:bodyPr vert="horz" lIns="91440" tIns="45720" rIns="91440" bIns="45720" rtlCol="0" anchor="ctr">
            <a:noAutofit/>
          </a:bodyPr>
          <a:lstStyle/>
          <a:p>
            <a:r>
              <a:rPr lang="en-US" sz="3200">
                <a:latin typeface="Arial"/>
                <a:cs typeface="Arial"/>
              </a:rPr>
              <a:t>What is the</a:t>
            </a:r>
            <a:br>
              <a:rPr lang="en-US" sz="3200">
                <a:latin typeface="Arial"/>
                <a:cs typeface="Arial"/>
              </a:rPr>
            </a:br>
            <a:r>
              <a:rPr lang="en-US" sz="3200">
                <a:latin typeface="Arial"/>
                <a:cs typeface="Arial"/>
              </a:rPr>
              <a:t>King County Youth Diversion &amp; Intervention Program?</a:t>
            </a:r>
            <a:endParaRPr lang="en-US" sz="3200" b="0"/>
          </a:p>
        </p:txBody>
      </p:sp>
      <p:sp>
        <p:nvSpPr>
          <p:cNvPr id="2" name="TextBox 1">
            <a:extLst>
              <a:ext uri="{FF2B5EF4-FFF2-40B4-BE49-F238E27FC236}">
                <a16:creationId xmlns:a16="http://schemas.microsoft.com/office/drawing/2014/main" id="{D2F41B49-20AE-9806-7E7C-6BD10D915976}"/>
              </a:ext>
            </a:extLst>
          </p:cNvPr>
          <p:cNvSpPr txBox="1"/>
          <p:nvPr/>
        </p:nvSpPr>
        <p:spPr>
          <a:xfrm>
            <a:off x="5350291" y="584472"/>
            <a:ext cx="6465442"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400">
                <a:solidFill>
                  <a:srgbClr val="080808"/>
                </a:solidFill>
                <a:latin typeface="Arial"/>
                <a:ea typeface="Calibri" panose="020F0502020204030204"/>
                <a:cs typeface="Arial"/>
              </a:rPr>
              <a:t>King County's </a:t>
            </a:r>
            <a:r>
              <a:rPr lang="en-US" sz="2400" b="1">
                <a:solidFill>
                  <a:srgbClr val="080808"/>
                </a:solidFill>
                <a:latin typeface="Arial"/>
                <a:ea typeface="Calibri" panose="020F0502020204030204"/>
                <a:cs typeface="Arial"/>
              </a:rPr>
              <a:t>pre-filing community-based diversion for youth under 18 years</a:t>
            </a:r>
            <a:r>
              <a:rPr lang="en-US" sz="2400">
                <a:solidFill>
                  <a:srgbClr val="080808"/>
                </a:solidFill>
                <a:latin typeface="Arial"/>
                <a:ea typeface="Calibri" panose="020F0502020204030204"/>
                <a:cs typeface="Arial"/>
              </a:rPr>
              <a:t> referred from law enforcement to the Prosecuting Attorney’s Office (PAO) for </a:t>
            </a:r>
            <a:r>
              <a:rPr lang="en-US" sz="2400" u="sng">
                <a:solidFill>
                  <a:srgbClr val="080808"/>
                </a:solidFill>
                <a:latin typeface="Arial"/>
                <a:ea typeface="Calibri" panose="020F0502020204030204"/>
                <a:cs typeface="Arial"/>
              </a:rPr>
              <a:t>alleged misdemeanors</a:t>
            </a:r>
            <a:r>
              <a:rPr lang="en-US" sz="2400">
                <a:solidFill>
                  <a:srgbClr val="080808"/>
                </a:solidFill>
                <a:latin typeface="Arial"/>
                <a:ea typeface="Calibri" panose="020F0502020204030204"/>
                <a:cs typeface="Arial"/>
              </a:rPr>
              <a:t>.</a:t>
            </a:r>
          </a:p>
          <a:p>
            <a:pPr marL="285750" indent="-285750">
              <a:buFont typeface="Arial"/>
              <a:buChar char="•"/>
            </a:pPr>
            <a:endParaRPr lang="en-US" sz="2400">
              <a:solidFill>
                <a:srgbClr val="080808"/>
              </a:solidFill>
              <a:latin typeface="Arial"/>
              <a:ea typeface="Calibri" panose="020F0502020204030204"/>
              <a:cs typeface="Arial"/>
            </a:endParaRPr>
          </a:p>
          <a:p>
            <a:pPr marL="285750" indent="-285750">
              <a:buFont typeface="Arial"/>
              <a:buChar char="•"/>
            </a:pPr>
            <a:r>
              <a:rPr lang="en-US" sz="2400" b="1">
                <a:solidFill>
                  <a:srgbClr val="080808"/>
                </a:solidFill>
                <a:latin typeface="Arial"/>
                <a:ea typeface="Calibri" panose="020F0502020204030204"/>
                <a:cs typeface="Arial"/>
              </a:rPr>
              <a:t>A network of community navigation and support services </a:t>
            </a:r>
            <a:r>
              <a:rPr lang="en-US" sz="2400">
                <a:solidFill>
                  <a:srgbClr val="080808"/>
                </a:solidFill>
                <a:latin typeface="Arial"/>
                <a:ea typeface="Calibri" panose="020F0502020204030204"/>
                <a:cs typeface="Arial"/>
              </a:rPr>
              <a:t>that help children and harmed community members with accountability, healing, and stability.</a:t>
            </a:r>
          </a:p>
          <a:p>
            <a:pPr marL="285750" indent="-285750">
              <a:buFont typeface="Arial"/>
              <a:buChar char="•"/>
            </a:pPr>
            <a:endParaRPr lang="en-US" sz="2400" b="1">
              <a:solidFill>
                <a:srgbClr val="080808"/>
              </a:solidFill>
              <a:latin typeface="Arial"/>
              <a:ea typeface="Calibri" panose="020F0502020204030204"/>
              <a:cs typeface="Arial"/>
            </a:endParaRPr>
          </a:p>
          <a:p>
            <a:pPr marL="285750" indent="-285750">
              <a:buFont typeface="Arial"/>
              <a:buChar char="•"/>
            </a:pPr>
            <a:r>
              <a:rPr lang="en-US" sz="2400" b="1">
                <a:solidFill>
                  <a:srgbClr val="080808"/>
                </a:solidFill>
                <a:latin typeface="Arial"/>
                <a:ea typeface="Calibri" panose="020F0502020204030204"/>
                <a:cs typeface="Arial"/>
              </a:rPr>
              <a:t>Program Goal: </a:t>
            </a:r>
            <a:r>
              <a:rPr lang="en-US" sz="2400">
                <a:solidFill>
                  <a:srgbClr val="080808"/>
                </a:solidFill>
                <a:latin typeface="Arial"/>
                <a:ea typeface="Calibri" panose="020F0502020204030204"/>
                <a:cs typeface="Arial"/>
              </a:rPr>
              <a:t>Reduce youth involvement in the juvenile legal system through non-punitive accountability and connection to needed support services.</a:t>
            </a:r>
            <a:endParaRPr lang="en-US" sz="2400">
              <a:latin typeface="Arial"/>
              <a:ea typeface="Calibri" panose="020F0502020204030204"/>
              <a:cs typeface="Arial"/>
            </a:endParaRPr>
          </a:p>
        </p:txBody>
      </p:sp>
      <p:sp>
        <p:nvSpPr>
          <p:cNvPr id="6" name="Title 2">
            <a:extLst>
              <a:ext uri="{FF2B5EF4-FFF2-40B4-BE49-F238E27FC236}">
                <a16:creationId xmlns:a16="http://schemas.microsoft.com/office/drawing/2014/main" id="{023689F7-DEC3-B415-3190-1D2389114FD0}"/>
              </a:ext>
            </a:extLst>
          </p:cNvPr>
          <p:cNvSpPr txBox="1">
            <a:spLocks/>
          </p:cNvSpPr>
          <p:nvPr/>
        </p:nvSpPr>
        <p:spPr>
          <a:xfrm>
            <a:off x="268738" y="3955592"/>
            <a:ext cx="4235232" cy="987591"/>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b="1" kern="1200" baseline="0">
                <a:solidFill>
                  <a:schemeClr val="tx2"/>
                </a:solidFill>
                <a:effectLst>
                  <a:outerShdw blurRad="38100" dist="38100" dir="2700000" algn="tl">
                    <a:srgbClr val="000000">
                      <a:alpha val="43137"/>
                    </a:srgbClr>
                  </a:outerShdw>
                </a:effectLst>
                <a:latin typeface="Arial" panose="020B0604020202020204" pitchFamily="34" charset="0"/>
                <a:ea typeface="+mj-ea"/>
                <a:cs typeface="Arial" panose="020B0604020202020204" pitchFamily="34" charset="0"/>
              </a:defRPr>
            </a:lvl1pPr>
          </a:lstStyle>
          <a:p>
            <a:r>
              <a:rPr lang="en-US" sz="2400">
                <a:latin typeface="Arial"/>
                <a:cs typeface="Arial"/>
              </a:rPr>
              <a:t>Formerly Restorative Community Pathways (RCP)</a:t>
            </a:r>
            <a:endParaRPr lang="en-US" sz="2400"/>
          </a:p>
        </p:txBody>
      </p:sp>
    </p:spTree>
    <p:extLst>
      <p:ext uri="{BB962C8B-B14F-4D97-AF65-F5344CB8AC3E}">
        <p14:creationId xmlns:p14="http://schemas.microsoft.com/office/powerpoint/2010/main" val="18425141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47F68-884E-29FF-154B-90B3933A8606}"/>
              </a:ext>
            </a:extLst>
          </p:cNvPr>
          <p:cNvSpPr>
            <a:spLocks noGrp="1"/>
          </p:cNvSpPr>
          <p:nvPr>
            <p:ph type="title"/>
          </p:nvPr>
        </p:nvSpPr>
        <p:spPr>
          <a:xfrm>
            <a:off x="566057" y="82550"/>
            <a:ext cx="10515600" cy="1325563"/>
          </a:xfrm>
        </p:spPr>
        <p:txBody>
          <a:bodyPr>
            <a:normAutofit/>
          </a:bodyPr>
          <a:lstStyle/>
          <a:p>
            <a:r>
              <a:rPr lang="en-US" sz="3200">
                <a:latin typeface="Arial"/>
                <a:cs typeface="Arial"/>
              </a:rPr>
              <a:t>Improvements for 2026/2027</a:t>
            </a:r>
          </a:p>
        </p:txBody>
      </p:sp>
      <p:sp>
        <p:nvSpPr>
          <p:cNvPr id="3" name="Content Placeholder 2">
            <a:extLst>
              <a:ext uri="{FF2B5EF4-FFF2-40B4-BE49-F238E27FC236}">
                <a16:creationId xmlns:a16="http://schemas.microsoft.com/office/drawing/2014/main" id="{72CB07D8-157C-8856-34CF-BE03411F5545}"/>
              </a:ext>
            </a:extLst>
          </p:cNvPr>
          <p:cNvSpPr>
            <a:spLocks noGrp="1"/>
          </p:cNvSpPr>
          <p:nvPr>
            <p:ph sz="half" idx="1"/>
          </p:nvPr>
        </p:nvSpPr>
        <p:spPr>
          <a:xfrm>
            <a:off x="330199" y="1313945"/>
            <a:ext cx="8046154" cy="4512606"/>
          </a:xfrm>
        </p:spPr>
        <p:txBody>
          <a:bodyPr vert="horz" lIns="91440" tIns="45720" rIns="91440" bIns="45720" rtlCol="0" anchor="t">
            <a:noAutofit/>
          </a:bodyPr>
          <a:lstStyle/>
          <a:p>
            <a:pPr marL="685800" indent="-342900">
              <a:buFont typeface="Wingdings" panose="05000000000000000000" pitchFamily="2" charset="2"/>
              <a:buChar char="ü"/>
            </a:pPr>
            <a:r>
              <a:rPr lang="en-US" sz="2000">
                <a:latin typeface="Arial"/>
                <a:cs typeface="Arial"/>
              </a:rPr>
              <a:t>Move the roles of referral administration and consortium coordination from a community organization into DCHS.</a:t>
            </a:r>
          </a:p>
          <a:p>
            <a:pPr marL="685800" indent="-342900">
              <a:buFont typeface="Wingdings" panose="05000000000000000000" pitchFamily="2" charset="2"/>
              <a:buChar char="ü"/>
            </a:pPr>
            <a:r>
              <a:rPr lang="en-US" sz="2000" b="1">
                <a:latin typeface="Arial"/>
                <a:cs typeface="Arial"/>
              </a:rPr>
              <a:t>Launch a new RFP to reprocure community-based services. </a:t>
            </a:r>
          </a:p>
          <a:p>
            <a:pPr marL="628650" indent="-285750">
              <a:buFont typeface="Arial" panose="020B0604020202020204" pitchFamily="34" charset="0"/>
              <a:buChar char="•"/>
            </a:pPr>
            <a:r>
              <a:rPr lang="en-US" sz="2000">
                <a:latin typeface="Arial"/>
                <a:cs typeface="Arial"/>
              </a:rPr>
              <a:t>Enhance data collection and reporting, especially around school and education engagement.</a:t>
            </a:r>
          </a:p>
          <a:p>
            <a:pPr marL="628650" indent="-285750">
              <a:buFont typeface="Arial" panose="020B0604020202020204" pitchFamily="34" charset="0"/>
              <a:buChar char="•"/>
            </a:pPr>
            <a:r>
              <a:rPr lang="en-US" sz="2000">
                <a:latin typeface="Arial"/>
                <a:cs typeface="Arial"/>
              </a:rPr>
              <a:t>Strengthen connections between KCYDI service providers and DCHS services.</a:t>
            </a:r>
          </a:p>
          <a:p>
            <a:pPr marL="628650" indent="-285750">
              <a:buFont typeface="Arial" panose="020B0604020202020204" pitchFamily="34" charset="0"/>
              <a:buChar char="•"/>
            </a:pPr>
            <a:r>
              <a:rPr lang="en-US" sz="2000">
                <a:latin typeface="Arial"/>
                <a:cs typeface="Arial"/>
              </a:rPr>
              <a:t>Add a School Liaison (one FTE) to support getting youth back into school, staying in school, and being successful in school.</a:t>
            </a:r>
          </a:p>
          <a:p>
            <a:pPr marL="628650" indent="-285750">
              <a:buFont typeface="Arial" panose="020B0604020202020204" pitchFamily="34" charset="0"/>
              <a:buChar char="•"/>
            </a:pPr>
            <a:r>
              <a:rPr lang="en-US" sz="2000">
                <a:latin typeface="Arial"/>
                <a:cs typeface="Arial"/>
              </a:rPr>
              <a:t>Decentralize the distribution of the Youth and Family Fund. </a:t>
            </a:r>
          </a:p>
          <a:p>
            <a:pPr marL="628650" indent="-285750">
              <a:buFont typeface="Arial" panose="020B0604020202020204" pitchFamily="34" charset="0"/>
              <a:buChar char="•"/>
            </a:pPr>
            <a:r>
              <a:rPr lang="en-US" sz="2000">
                <a:latin typeface="Arial"/>
                <a:cs typeface="Arial"/>
              </a:rPr>
              <a:t>Shift the role of a Youth Steering Committee away from decision-making to informing continuous quality Improvement.</a:t>
            </a:r>
          </a:p>
          <a:p>
            <a:pPr marL="342900" indent="-342900">
              <a:buFont typeface="Arial" panose="020B0604020202020204" pitchFamily="34" charset="0"/>
              <a:buChar char="•"/>
            </a:pPr>
            <a:endParaRPr lang="en-US" sz="2000"/>
          </a:p>
        </p:txBody>
      </p:sp>
      <p:sp>
        <p:nvSpPr>
          <p:cNvPr id="5" name="Text Placeholder 4">
            <a:extLst>
              <a:ext uri="{FF2B5EF4-FFF2-40B4-BE49-F238E27FC236}">
                <a16:creationId xmlns:a16="http://schemas.microsoft.com/office/drawing/2014/main" id="{B9CE3988-EC85-FC11-8015-301BF32874E5}"/>
              </a:ext>
            </a:extLst>
          </p:cNvPr>
          <p:cNvSpPr>
            <a:spLocks noGrp="1"/>
          </p:cNvSpPr>
          <p:nvPr>
            <p:ph type="body" sz="quarter" idx="10"/>
          </p:nvPr>
        </p:nvSpPr>
        <p:spPr>
          <a:xfrm>
            <a:off x="756205" y="6373670"/>
            <a:ext cx="7854950" cy="401637"/>
          </a:xfrm>
        </p:spPr>
        <p:txBody>
          <a:bodyPr/>
          <a:lstStyle/>
          <a:p>
            <a:r>
              <a:rPr lang="en-US"/>
              <a:t>12/3/2025</a:t>
            </a:r>
          </a:p>
        </p:txBody>
      </p:sp>
      <p:pic>
        <p:nvPicPr>
          <p:cNvPr id="6" name="Picture 2">
            <a:extLst>
              <a:ext uri="{FF2B5EF4-FFF2-40B4-BE49-F238E27FC236}">
                <a16:creationId xmlns:a16="http://schemas.microsoft.com/office/drawing/2014/main" id="{3DDFC4E8-31F5-4AF0-1E62-F27EF6BC91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91977" y="1240970"/>
            <a:ext cx="2877349" cy="4325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1136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89545-6918-83E2-C3B8-22EEE1995A91}"/>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1873DCCD-4784-FA28-C88A-42FFB1EA5BC0}"/>
              </a:ext>
            </a:extLst>
          </p:cNvPr>
          <p:cNvSpPr>
            <a:spLocks noGrp="1"/>
          </p:cNvSpPr>
          <p:nvPr>
            <p:ph type="title"/>
          </p:nvPr>
        </p:nvSpPr>
        <p:spPr>
          <a:xfrm>
            <a:off x="453938" y="2752037"/>
            <a:ext cx="3992276" cy="1325563"/>
          </a:xfrm>
        </p:spPr>
        <p:txBody>
          <a:bodyPr>
            <a:normAutofit fontScale="90000"/>
          </a:bodyPr>
          <a:lstStyle/>
          <a:p>
            <a:r>
              <a:rPr lang="en-US" sz="4400">
                <a:latin typeface="Arial"/>
                <a:cs typeface="Arial"/>
              </a:rPr>
              <a:t>KCYDI Request for Proposals</a:t>
            </a:r>
            <a:br>
              <a:rPr lang="en-US" sz="4400">
                <a:latin typeface="Arial"/>
                <a:cs typeface="Arial"/>
              </a:rPr>
            </a:br>
            <a:r>
              <a:rPr lang="en-US" sz="4400">
                <a:latin typeface="Arial"/>
                <a:cs typeface="Arial"/>
              </a:rPr>
              <a:t> </a:t>
            </a:r>
            <a:br>
              <a:rPr lang="en-US" sz="4400">
                <a:latin typeface="Arial"/>
                <a:cs typeface="Arial"/>
              </a:rPr>
            </a:br>
            <a:r>
              <a:rPr lang="en-US" sz="4400">
                <a:latin typeface="Arial"/>
                <a:cs typeface="Arial"/>
              </a:rPr>
              <a:t>SUMMARY</a:t>
            </a:r>
            <a:endParaRPr lang="en-US" sz="4400">
              <a:latin typeface="Arial"/>
            </a:endParaRPr>
          </a:p>
        </p:txBody>
      </p:sp>
      <p:sp>
        <p:nvSpPr>
          <p:cNvPr id="3" name="TextBox 2">
            <a:extLst>
              <a:ext uri="{FF2B5EF4-FFF2-40B4-BE49-F238E27FC236}">
                <a16:creationId xmlns:a16="http://schemas.microsoft.com/office/drawing/2014/main" id="{C4DD2016-42FA-ADE1-BDA5-25DEDD675D43}"/>
              </a:ext>
            </a:extLst>
          </p:cNvPr>
          <p:cNvSpPr txBox="1"/>
          <p:nvPr/>
        </p:nvSpPr>
        <p:spPr>
          <a:xfrm>
            <a:off x="5329115" y="718632"/>
            <a:ext cx="6650231" cy="5419689"/>
          </a:xfrm>
          <a:prstGeom prst="rect">
            <a:avLst/>
          </a:prstGeom>
          <a:noFill/>
        </p:spPr>
        <p:txBody>
          <a:bodyPr wrap="square" lIns="91440" tIns="45720" rIns="91440" bIns="45720" anchor="t">
            <a:spAutoFit/>
          </a:bodyPr>
          <a:lstStyle/>
          <a:p>
            <a:pPr marL="342900" indent="-342900">
              <a:lnSpc>
                <a:spcPct val="150000"/>
              </a:lnSpc>
              <a:buFont typeface="Arial"/>
              <a:buChar char="•"/>
            </a:pPr>
            <a:r>
              <a:rPr lang="en-US" sz="2600">
                <a:solidFill>
                  <a:schemeClr val="accent6"/>
                </a:solidFill>
                <a:latin typeface="Arial"/>
                <a:ea typeface="+mn-lt"/>
                <a:cs typeface="Arial"/>
              </a:rPr>
              <a:t>Funding available: </a:t>
            </a:r>
            <a:r>
              <a:rPr lang="en-US" sz="2600" b="1">
                <a:solidFill>
                  <a:schemeClr val="accent6"/>
                </a:solidFill>
                <a:latin typeface="Arial"/>
                <a:ea typeface="+mn-lt"/>
                <a:cs typeface="Arial"/>
              </a:rPr>
              <a:t>$3 M</a:t>
            </a:r>
            <a:endParaRPr lang="en-US" sz="2600" b="1">
              <a:solidFill>
                <a:schemeClr val="accent6"/>
              </a:solidFill>
              <a:latin typeface="Arial"/>
              <a:cs typeface="Arial"/>
            </a:endParaRPr>
          </a:p>
          <a:p>
            <a:pPr marL="342900" indent="-342900">
              <a:lnSpc>
                <a:spcPct val="150000"/>
              </a:lnSpc>
              <a:buFont typeface="Arial"/>
              <a:buChar char="•"/>
            </a:pPr>
            <a:r>
              <a:rPr lang="en-US" sz="2600">
                <a:solidFill>
                  <a:schemeClr val="accent6"/>
                </a:solidFill>
                <a:latin typeface="Arial"/>
                <a:ea typeface="Calibri"/>
                <a:cs typeface="Arial"/>
              </a:rPr>
              <a:t>Application Due Date: </a:t>
            </a:r>
            <a:r>
              <a:rPr lang="en-US" sz="2600" b="1">
                <a:solidFill>
                  <a:schemeClr val="accent6"/>
                </a:solidFill>
                <a:latin typeface="Arial"/>
                <a:ea typeface="Calibri"/>
                <a:cs typeface="Arial"/>
              </a:rPr>
              <a:t>July 15, 2026 @ 2 PM</a:t>
            </a:r>
          </a:p>
          <a:p>
            <a:pPr marL="342900" indent="-342900">
              <a:lnSpc>
                <a:spcPct val="150000"/>
              </a:lnSpc>
              <a:buFont typeface="Arial"/>
              <a:buChar char="•"/>
            </a:pPr>
            <a:r>
              <a:rPr lang="en-US" sz="2600">
                <a:solidFill>
                  <a:schemeClr val="accent6"/>
                </a:solidFill>
                <a:latin typeface="Arial"/>
                <a:ea typeface="Calibri"/>
                <a:cs typeface="Arial"/>
              </a:rPr>
              <a:t>Contract Period:</a:t>
            </a:r>
            <a:r>
              <a:rPr lang="en-US" sz="2600" b="1">
                <a:solidFill>
                  <a:schemeClr val="accent6"/>
                </a:solidFill>
                <a:latin typeface="Arial"/>
                <a:ea typeface="Calibri"/>
                <a:cs typeface="Arial"/>
              </a:rPr>
              <a:t> 1-year contract (January 1, 2027 – December 31, 2027)</a:t>
            </a:r>
          </a:p>
          <a:p>
            <a:pPr marL="342900" indent="-342900">
              <a:lnSpc>
                <a:spcPct val="150000"/>
              </a:lnSpc>
              <a:buFont typeface="Arial"/>
              <a:buChar char="•"/>
            </a:pPr>
            <a:r>
              <a:rPr lang="en-US" sz="2600">
                <a:solidFill>
                  <a:schemeClr val="accent6"/>
                </a:solidFill>
                <a:latin typeface="Arial"/>
                <a:ea typeface="Calibri"/>
                <a:cs typeface="Arial"/>
              </a:rPr>
              <a:t>Funding request has no limits per RFP but preferred/anticipated range: </a:t>
            </a:r>
            <a:r>
              <a:rPr lang="en-US" sz="2600" b="1">
                <a:solidFill>
                  <a:schemeClr val="accent6"/>
                </a:solidFill>
                <a:latin typeface="Arial"/>
                <a:ea typeface="Calibri"/>
                <a:cs typeface="Arial"/>
              </a:rPr>
              <a:t>$175K - $550K</a:t>
            </a:r>
          </a:p>
          <a:p>
            <a:pPr marL="342900" indent="-342900">
              <a:lnSpc>
                <a:spcPct val="150000"/>
              </a:lnSpc>
              <a:buFont typeface="Arial"/>
              <a:buChar char="•"/>
            </a:pPr>
            <a:r>
              <a:rPr lang="en-US" sz="2600">
                <a:solidFill>
                  <a:schemeClr val="accent6"/>
                </a:solidFill>
                <a:latin typeface="Arial"/>
                <a:ea typeface="Calibri"/>
                <a:cs typeface="Arial"/>
              </a:rPr>
              <a:t>Anticipated number of awards:</a:t>
            </a:r>
            <a:r>
              <a:rPr lang="en-US" sz="2600" b="1">
                <a:solidFill>
                  <a:schemeClr val="accent6"/>
                </a:solidFill>
                <a:latin typeface="Arial"/>
                <a:ea typeface="Calibri"/>
                <a:cs typeface="Arial"/>
              </a:rPr>
              <a:t> 5-10</a:t>
            </a:r>
          </a:p>
        </p:txBody>
      </p:sp>
    </p:spTree>
    <p:extLst>
      <p:ext uri="{BB962C8B-B14F-4D97-AF65-F5344CB8AC3E}">
        <p14:creationId xmlns:p14="http://schemas.microsoft.com/office/powerpoint/2010/main" val="41720764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F583286-2A59-3825-5D78-7D998EDD008A}"/>
              </a:ext>
            </a:extLst>
          </p:cNvPr>
          <p:cNvSpPr>
            <a:spLocks noGrp="1"/>
          </p:cNvSpPr>
          <p:nvPr>
            <p:ph type="title"/>
          </p:nvPr>
        </p:nvSpPr>
        <p:spPr>
          <a:xfrm>
            <a:off x="625040" y="2612571"/>
            <a:ext cx="3992276" cy="884876"/>
          </a:xfrm>
        </p:spPr>
        <p:txBody>
          <a:bodyPr>
            <a:normAutofit fontScale="90000"/>
          </a:bodyPr>
          <a:lstStyle/>
          <a:p>
            <a:pPr algn="ctr"/>
            <a:r>
              <a:rPr lang="en-US"/>
              <a:t>RFP Focus</a:t>
            </a:r>
            <a:br>
              <a:rPr lang="en-US"/>
            </a:br>
            <a:br>
              <a:rPr lang="en-US"/>
            </a:br>
            <a:br>
              <a:rPr lang="en-US"/>
            </a:br>
            <a:endParaRPr lang="en-US"/>
          </a:p>
        </p:txBody>
      </p:sp>
      <p:sp>
        <p:nvSpPr>
          <p:cNvPr id="6" name="TextBox 5">
            <a:extLst>
              <a:ext uri="{FF2B5EF4-FFF2-40B4-BE49-F238E27FC236}">
                <a16:creationId xmlns:a16="http://schemas.microsoft.com/office/drawing/2014/main" id="{DCA9A060-E325-2D33-CD15-E75FDB597401}"/>
              </a:ext>
            </a:extLst>
          </p:cNvPr>
          <p:cNvSpPr txBox="1"/>
          <p:nvPr/>
        </p:nvSpPr>
        <p:spPr>
          <a:xfrm>
            <a:off x="5349647" y="438804"/>
            <a:ext cx="6139542" cy="2554545"/>
          </a:xfrm>
          <a:prstGeom prst="rect">
            <a:avLst/>
          </a:prstGeom>
          <a:noFill/>
        </p:spPr>
        <p:txBody>
          <a:bodyPr wrap="square" lIns="91440" tIns="45720" rIns="91440" bIns="45720" anchor="t">
            <a:spAutoFit/>
          </a:bodyPr>
          <a:lstStyle/>
          <a:p>
            <a:pPr marL="285750" indent="-285750">
              <a:buFont typeface="Arial"/>
              <a:buChar char="•"/>
            </a:pPr>
            <a:r>
              <a:rPr lang="en-US" sz="2000" b="1">
                <a:solidFill>
                  <a:schemeClr val="accent6"/>
                </a:solidFill>
                <a:latin typeface="Arial"/>
                <a:ea typeface="Calibri" panose="020F0502020204030204"/>
                <a:cs typeface="Arial"/>
              </a:rPr>
              <a:t>RFP Focus: </a:t>
            </a:r>
            <a:r>
              <a:rPr lang="en-US" sz="2000">
                <a:solidFill>
                  <a:schemeClr val="accent6"/>
                </a:solidFill>
                <a:latin typeface="Arial"/>
                <a:ea typeface="Calibri" panose="020F0502020204030204"/>
                <a:cs typeface="Arial"/>
              </a:rPr>
              <a:t>Funds navigation and support for youth referred for alleged misdemeanor-level behavior, their families, and community members of all ages impacted by the incident. </a:t>
            </a:r>
            <a:br>
              <a:rPr lang="en-US" sz="2000">
                <a:latin typeface="Arial"/>
                <a:ea typeface="+mn-lt"/>
                <a:cs typeface="Arial"/>
              </a:rPr>
            </a:br>
            <a:endParaRPr lang="en-US" sz="2000">
              <a:solidFill>
                <a:schemeClr val="accent6"/>
              </a:solidFill>
              <a:latin typeface="Arial"/>
              <a:ea typeface="+mn-lt"/>
              <a:cs typeface="Arial"/>
            </a:endParaRPr>
          </a:p>
          <a:p>
            <a:pPr marL="285750" indent="-285750">
              <a:buFont typeface="Arial"/>
              <a:buChar char="•"/>
            </a:pPr>
            <a:r>
              <a:rPr lang="en-US" sz="2000">
                <a:solidFill>
                  <a:schemeClr val="accent6"/>
                </a:solidFill>
                <a:latin typeface="Arial"/>
                <a:ea typeface="+mn-lt"/>
                <a:cs typeface="Arial"/>
              </a:rPr>
              <a:t>Typical examples: school-based incidents such as fights and shoplifting from retail or department </a:t>
            </a:r>
          </a:p>
          <a:p>
            <a:pPr marL="285750" indent="-285750">
              <a:buFont typeface="Arial"/>
              <a:buChar char="•"/>
            </a:pPr>
            <a:endParaRPr lang="en-US" sz="2000">
              <a:solidFill>
                <a:schemeClr val="accent6"/>
              </a:solidFill>
              <a:latin typeface="Arial"/>
              <a:ea typeface="Calibri" panose="020F0502020204030204"/>
              <a:cs typeface="Arial"/>
            </a:endParaRPr>
          </a:p>
        </p:txBody>
      </p:sp>
      <p:graphicFrame>
        <p:nvGraphicFramePr>
          <p:cNvPr id="2" name="Diagram 1">
            <a:extLst>
              <a:ext uri="{FF2B5EF4-FFF2-40B4-BE49-F238E27FC236}">
                <a16:creationId xmlns:a16="http://schemas.microsoft.com/office/drawing/2014/main" id="{71ED91F5-6B57-5C82-F382-9CE23821A76F}"/>
              </a:ext>
            </a:extLst>
          </p:cNvPr>
          <p:cNvGraphicFramePr/>
          <p:nvPr>
            <p:extLst>
              <p:ext uri="{D42A27DB-BD31-4B8C-83A1-F6EECF244321}">
                <p14:modId xmlns:p14="http://schemas.microsoft.com/office/powerpoint/2010/main" val="1930408360"/>
              </p:ext>
            </p:extLst>
          </p:nvPr>
        </p:nvGraphicFramePr>
        <p:xfrm>
          <a:off x="6133177" y="3067915"/>
          <a:ext cx="4572000" cy="3657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924612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2AB63D4D-DCB5-3766-C747-882855495763}"/>
              </a:ext>
            </a:extLst>
          </p:cNvPr>
          <p:cNvSpPr>
            <a:spLocks noGrp="1"/>
          </p:cNvSpPr>
          <p:nvPr>
            <p:ph type="body" sz="quarter" idx="11"/>
          </p:nvPr>
        </p:nvSpPr>
        <p:spPr>
          <a:xfrm>
            <a:off x="350875" y="1435395"/>
            <a:ext cx="4449953" cy="591256"/>
          </a:xfrm>
        </p:spPr>
        <p:txBody>
          <a:bodyPr vert="horz" lIns="91440" tIns="45720" rIns="91440" bIns="45720" rtlCol="0" anchor="t">
            <a:normAutofit lnSpcReduction="10000"/>
          </a:bodyPr>
          <a:lstStyle/>
          <a:p>
            <a:r>
              <a:rPr lang="en-US" sz="4000" b="1">
                <a:latin typeface="Arial"/>
                <a:cs typeface="Arial"/>
              </a:rPr>
              <a:t>Core Services</a:t>
            </a:r>
          </a:p>
          <a:p>
            <a:endParaRPr lang="en-US" sz="4000" b="1">
              <a:latin typeface="Arial"/>
              <a:cs typeface="Arial"/>
            </a:endParaRPr>
          </a:p>
          <a:p>
            <a:endParaRPr lang="en-US" sz="4000" b="1">
              <a:latin typeface="Arial"/>
              <a:cs typeface="Arial"/>
            </a:endParaRPr>
          </a:p>
          <a:p>
            <a:endParaRPr lang="en-US" sz="4000" b="1">
              <a:latin typeface="Arial"/>
              <a:cs typeface="Arial"/>
            </a:endParaRPr>
          </a:p>
          <a:p>
            <a:pPr marL="342900" indent="-342900">
              <a:buChar char="•"/>
            </a:pPr>
            <a:endParaRPr lang="en-US">
              <a:latin typeface="Arial"/>
              <a:cs typeface="Arial"/>
            </a:endParaRPr>
          </a:p>
        </p:txBody>
      </p:sp>
      <p:sp>
        <p:nvSpPr>
          <p:cNvPr id="2" name="TextBox 1">
            <a:extLst>
              <a:ext uri="{FF2B5EF4-FFF2-40B4-BE49-F238E27FC236}">
                <a16:creationId xmlns:a16="http://schemas.microsoft.com/office/drawing/2014/main" id="{429BEE89-63A3-F2F3-90E3-7B14F2B75CB0}"/>
              </a:ext>
            </a:extLst>
          </p:cNvPr>
          <p:cNvSpPr txBox="1"/>
          <p:nvPr/>
        </p:nvSpPr>
        <p:spPr>
          <a:xfrm>
            <a:off x="5210946" y="666143"/>
            <a:ext cx="6556984"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r>
              <a:rPr lang="en-US" sz="2000" b="1">
                <a:solidFill>
                  <a:srgbClr val="464547"/>
                </a:solidFill>
              </a:rPr>
              <a:t>Basic Needs</a:t>
            </a:r>
            <a:r>
              <a:rPr lang="en-US" sz="2000">
                <a:solidFill>
                  <a:srgbClr val="464547"/>
                </a:solidFill>
              </a:rPr>
              <a:t>: Supporting participants with resources for basic needs such as housing and rent support, bill payments, groceries, clothing, mental and physical health services, and other needs. </a:t>
            </a:r>
          </a:p>
          <a:p>
            <a:pPr lvl="0"/>
            <a:r>
              <a:rPr lang="en-US" sz="2000">
                <a:solidFill>
                  <a:srgbClr val="464547"/>
                </a:solidFill>
              </a:rPr>
              <a:t> </a:t>
            </a:r>
          </a:p>
          <a:p>
            <a:pPr lvl="0"/>
            <a:r>
              <a:rPr lang="en-US" sz="2000" b="1">
                <a:solidFill>
                  <a:srgbClr val="464547"/>
                </a:solidFill>
              </a:rPr>
              <a:t>Conflict Resolution, Restoration and Accountability</a:t>
            </a:r>
            <a:r>
              <a:rPr lang="en-US" sz="2000">
                <a:solidFill>
                  <a:srgbClr val="464547"/>
                </a:solidFill>
              </a:rPr>
              <a:t>: Creating collective spaces for healing and accountability.  </a:t>
            </a:r>
          </a:p>
          <a:p>
            <a:pPr lvl="0"/>
            <a:endParaRPr lang="en-US" sz="2000">
              <a:solidFill>
                <a:srgbClr val="464547"/>
              </a:solidFill>
            </a:endParaRPr>
          </a:p>
          <a:p>
            <a:pPr lvl="0"/>
            <a:r>
              <a:rPr lang="en-US" sz="2000" b="1">
                <a:solidFill>
                  <a:srgbClr val="464547"/>
                </a:solidFill>
              </a:rPr>
              <a:t>Engagement with Mentors, Education, Employment and Other Support Services</a:t>
            </a:r>
            <a:r>
              <a:rPr lang="en-US" sz="2000">
                <a:solidFill>
                  <a:srgbClr val="464547"/>
                </a:solidFill>
              </a:rPr>
              <a:t>: Peer connection and mentorship, educational, employment and vocational opportunities, and referrals to behavioral and physical health services as needed.  </a:t>
            </a:r>
          </a:p>
          <a:p>
            <a:pPr lvl="0"/>
            <a:endParaRPr lang="en-US" sz="2000">
              <a:solidFill>
                <a:srgbClr val="464547"/>
              </a:solidFill>
            </a:endParaRPr>
          </a:p>
          <a:p>
            <a:pPr lvl="0"/>
            <a:r>
              <a:rPr lang="en-US" sz="2000" b="1">
                <a:solidFill>
                  <a:srgbClr val="464547"/>
                </a:solidFill>
              </a:rPr>
              <a:t>Community Connections: </a:t>
            </a:r>
            <a:r>
              <a:rPr lang="en-US" sz="2000">
                <a:solidFill>
                  <a:srgbClr val="464547"/>
                </a:solidFill>
              </a:rPr>
              <a:t>Creating and holding space for positive and supportive community connection centered in shared identity (racial, refugee, gender, sexual, religious, cultural, etc.). </a:t>
            </a:r>
            <a:endParaRPr lang="en-US" sz="3200">
              <a:solidFill>
                <a:srgbClr val="464547"/>
              </a:solidFill>
              <a:ea typeface="Calibri"/>
              <a:cs typeface="Calibri"/>
            </a:endParaRPr>
          </a:p>
        </p:txBody>
      </p:sp>
      <p:sp>
        <p:nvSpPr>
          <p:cNvPr id="3" name="TextBox 2">
            <a:extLst>
              <a:ext uri="{FF2B5EF4-FFF2-40B4-BE49-F238E27FC236}">
                <a16:creationId xmlns:a16="http://schemas.microsoft.com/office/drawing/2014/main" id="{B42AE930-1056-0A88-90B2-00283D3D624C}"/>
              </a:ext>
            </a:extLst>
          </p:cNvPr>
          <p:cNvSpPr txBox="1"/>
          <p:nvPr/>
        </p:nvSpPr>
        <p:spPr>
          <a:xfrm>
            <a:off x="350875" y="2530549"/>
            <a:ext cx="4316820" cy="2585323"/>
          </a:xfrm>
          <a:prstGeom prst="rect">
            <a:avLst/>
          </a:prstGeom>
          <a:noFill/>
        </p:spPr>
        <p:txBody>
          <a:bodyPr wrap="square" rtlCol="0">
            <a:spAutoFit/>
          </a:bodyPr>
          <a:lstStyle/>
          <a:p>
            <a:r>
              <a:rPr lang="en-US" i="1">
                <a:solidFill>
                  <a:schemeClr val="accent1">
                    <a:lumMod val="40000"/>
                    <a:lumOff val="60000"/>
                  </a:schemeClr>
                </a:solidFill>
              </a:rPr>
              <a:t>“Applying for college is very expensive. A youth who was unsure that they would be able to afford the process was able to apply to college. We are so excited that the youth was accepted and now with our support has paid their college admissions fee and is prepared to start college in the Fall of 2026!” – Community Navigator</a:t>
            </a:r>
          </a:p>
          <a:p>
            <a:endParaRPr lang="en-US"/>
          </a:p>
        </p:txBody>
      </p:sp>
    </p:spTree>
    <p:extLst>
      <p:ext uri="{BB962C8B-B14F-4D97-AF65-F5344CB8AC3E}">
        <p14:creationId xmlns:p14="http://schemas.microsoft.com/office/powerpoint/2010/main" val="26268210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75323-AD80-BD05-4F99-9C78E5D03B95}"/>
              </a:ext>
            </a:extLst>
          </p:cNvPr>
          <p:cNvSpPr>
            <a:spLocks noGrp="1"/>
          </p:cNvSpPr>
          <p:nvPr>
            <p:ph type="title"/>
          </p:nvPr>
        </p:nvSpPr>
        <p:spPr>
          <a:xfrm>
            <a:off x="604284" y="365125"/>
            <a:ext cx="10749516" cy="1325563"/>
          </a:xfrm>
        </p:spPr>
        <p:txBody>
          <a:bodyPr/>
          <a:lstStyle/>
          <a:p>
            <a:r>
              <a:rPr lang="en-US"/>
              <a:t>KCYDI Reporting Data and Outcomes </a:t>
            </a:r>
          </a:p>
        </p:txBody>
      </p:sp>
      <p:sp>
        <p:nvSpPr>
          <p:cNvPr id="3" name="Content Placeholder 2">
            <a:extLst>
              <a:ext uri="{FF2B5EF4-FFF2-40B4-BE49-F238E27FC236}">
                <a16:creationId xmlns:a16="http://schemas.microsoft.com/office/drawing/2014/main" id="{EC10FAEA-D320-E614-0CD8-59E510C38C19}"/>
              </a:ext>
            </a:extLst>
          </p:cNvPr>
          <p:cNvSpPr>
            <a:spLocks noGrp="1"/>
          </p:cNvSpPr>
          <p:nvPr>
            <p:ph idx="1"/>
          </p:nvPr>
        </p:nvSpPr>
        <p:spPr>
          <a:xfrm>
            <a:off x="838200" y="1545527"/>
            <a:ext cx="10515600" cy="4318560"/>
          </a:xfrm>
        </p:spPr>
        <p:txBody>
          <a:bodyPr>
            <a:normAutofit fontScale="25000" lnSpcReduction="20000"/>
          </a:bodyPr>
          <a:lstStyle/>
          <a:p>
            <a:pPr lvl="0">
              <a:lnSpc>
                <a:spcPct val="120000"/>
              </a:lnSpc>
            </a:pPr>
            <a:r>
              <a:rPr lang="en-US" sz="9600" b="1"/>
              <a:t>Services Delivered: </a:t>
            </a:r>
          </a:p>
          <a:p>
            <a:pPr marL="800100" lvl="0">
              <a:lnSpc>
                <a:spcPct val="120000"/>
              </a:lnSpc>
            </a:pPr>
            <a:r>
              <a:rPr lang="en-US" sz="8000"/>
              <a:t>- Number of youth served, </a:t>
            </a:r>
          </a:p>
          <a:p>
            <a:pPr lvl="1" indent="0">
              <a:lnSpc>
                <a:spcPct val="120000"/>
              </a:lnSpc>
              <a:buNone/>
            </a:pPr>
            <a:r>
              <a:rPr lang="en-US" sz="8000"/>
              <a:t>- Caseload for each navigator, </a:t>
            </a:r>
          </a:p>
          <a:p>
            <a:pPr lvl="1" indent="0">
              <a:lnSpc>
                <a:spcPct val="120000"/>
              </a:lnSpc>
              <a:buNone/>
            </a:pPr>
            <a:r>
              <a:rPr lang="en-US" sz="8000"/>
              <a:t>- Age at referral, </a:t>
            </a:r>
          </a:p>
          <a:p>
            <a:pPr lvl="1" indent="0">
              <a:lnSpc>
                <a:spcPct val="120000"/>
              </a:lnSpc>
              <a:buNone/>
            </a:pPr>
            <a:r>
              <a:rPr lang="en-US" sz="8000"/>
              <a:t>- Grade level/school status (enrolled, expelled, not attending)</a:t>
            </a:r>
            <a:r>
              <a:rPr lang="en-US" sz="8000" b="1"/>
              <a:t>, </a:t>
            </a:r>
          </a:p>
          <a:p>
            <a:pPr lvl="1" indent="0">
              <a:lnSpc>
                <a:spcPct val="120000"/>
              </a:lnSpc>
              <a:buNone/>
            </a:pPr>
            <a:r>
              <a:rPr lang="en-US" sz="8000"/>
              <a:t>- Race</a:t>
            </a:r>
            <a:r>
              <a:rPr lang="en-US" sz="8000" b="1"/>
              <a:t>, </a:t>
            </a:r>
            <a:r>
              <a:rPr lang="en-US" sz="8000"/>
              <a:t>ethnicity</a:t>
            </a:r>
            <a:r>
              <a:rPr lang="en-US" sz="8000" b="1"/>
              <a:t>, </a:t>
            </a:r>
            <a:r>
              <a:rPr lang="en-US" sz="8000"/>
              <a:t>gender identity</a:t>
            </a:r>
            <a:r>
              <a:rPr lang="en-US" sz="8000" b="1"/>
              <a:t>, </a:t>
            </a:r>
            <a:r>
              <a:rPr lang="en-US" sz="8000"/>
              <a:t>zip code, primary language spoken</a:t>
            </a:r>
            <a:r>
              <a:rPr lang="en-US" sz="8000" b="1"/>
              <a:t>, </a:t>
            </a:r>
            <a:r>
              <a:rPr lang="en-US" sz="8000"/>
              <a:t>etc. </a:t>
            </a:r>
          </a:p>
          <a:p>
            <a:pPr lvl="0">
              <a:lnSpc>
                <a:spcPct val="120000"/>
              </a:lnSpc>
            </a:pPr>
            <a:r>
              <a:rPr lang="en-US" sz="9600" b="1"/>
              <a:t>Completion Outcomes: </a:t>
            </a:r>
          </a:p>
          <a:p>
            <a:pPr lvl="1" indent="0">
              <a:lnSpc>
                <a:spcPct val="120000"/>
              </a:lnSpc>
              <a:buNone/>
            </a:pPr>
            <a:r>
              <a:rPr lang="en-US" sz="8000"/>
              <a:t>- Completion status (completed, partially completed, withdrawn, or terminated), </a:t>
            </a:r>
          </a:p>
          <a:p>
            <a:pPr lvl="1" indent="0">
              <a:lnSpc>
                <a:spcPct val="120000"/>
              </a:lnSpc>
              <a:buNone/>
            </a:pPr>
            <a:r>
              <a:rPr lang="en-US" sz="8000"/>
              <a:t>- Date of completion, </a:t>
            </a:r>
          </a:p>
          <a:p>
            <a:pPr lvl="1" indent="0">
              <a:lnSpc>
                <a:spcPct val="120000"/>
              </a:lnSpc>
              <a:buNone/>
            </a:pPr>
            <a:r>
              <a:rPr lang="en-US" sz="8000"/>
              <a:t>- Reason for non-completion if applicable, </a:t>
            </a:r>
          </a:p>
          <a:p>
            <a:pPr lvl="1" indent="0">
              <a:lnSpc>
                <a:spcPct val="120000"/>
              </a:lnSpc>
              <a:buNone/>
            </a:pPr>
            <a:r>
              <a:rPr lang="en-US" sz="8000"/>
              <a:t>- Restitution to harmed party and date the restitution was provided.</a:t>
            </a:r>
          </a:p>
          <a:p>
            <a:endParaRPr lang="en-US"/>
          </a:p>
        </p:txBody>
      </p:sp>
    </p:spTree>
    <p:extLst>
      <p:ext uri="{BB962C8B-B14F-4D97-AF65-F5344CB8AC3E}">
        <p14:creationId xmlns:p14="http://schemas.microsoft.com/office/powerpoint/2010/main" val="9210266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11F9F-A009-C1F4-566C-1C87FCC7F874}"/>
              </a:ext>
            </a:extLst>
          </p:cNvPr>
          <p:cNvSpPr>
            <a:spLocks noGrp="1"/>
          </p:cNvSpPr>
          <p:nvPr>
            <p:ph type="title"/>
          </p:nvPr>
        </p:nvSpPr>
        <p:spPr/>
        <p:txBody>
          <a:bodyPr/>
          <a:lstStyle/>
          <a:p>
            <a:r>
              <a:rPr lang="en-US"/>
              <a:t>KCYDI Reporting Data and Outcomes </a:t>
            </a:r>
          </a:p>
        </p:txBody>
      </p:sp>
      <p:sp>
        <p:nvSpPr>
          <p:cNvPr id="3" name="Content Placeholder 2">
            <a:extLst>
              <a:ext uri="{FF2B5EF4-FFF2-40B4-BE49-F238E27FC236}">
                <a16:creationId xmlns:a16="http://schemas.microsoft.com/office/drawing/2014/main" id="{C2D2EFCC-D6D5-5002-8D2C-7E9A7F084749}"/>
              </a:ext>
            </a:extLst>
          </p:cNvPr>
          <p:cNvSpPr>
            <a:spLocks noGrp="1"/>
          </p:cNvSpPr>
          <p:nvPr>
            <p:ph idx="1"/>
          </p:nvPr>
        </p:nvSpPr>
        <p:spPr>
          <a:xfrm>
            <a:off x="977348" y="1591298"/>
            <a:ext cx="10515600" cy="4802186"/>
          </a:xfrm>
        </p:spPr>
        <p:txBody>
          <a:bodyPr>
            <a:normAutofit fontScale="92500" lnSpcReduction="10000"/>
          </a:bodyPr>
          <a:lstStyle/>
          <a:p>
            <a:r>
              <a:rPr lang="en-US" b="1"/>
              <a:t>Program Participation and Engagement: </a:t>
            </a:r>
          </a:p>
          <a:p>
            <a:pPr lvl="1" indent="0">
              <a:lnSpc>
                <a:spcPct val="120000"/>
              </a:lnSpc>
              <a:buNone/>
            </a:pPr>
            <a:r>
              <a:rPr lang="en-US" sz="2200"/>
              <a:t>- Services received (such as but not limited to conflict resolution, restoration and accountability activities, mentoring, education, and/or employment), </a:t>
            </a:r>
          </a:p>
          <a:p>
            <a:pPr lvl="1" indent="0">
              <a:lnSpc>
                <a:spcPct val="120000"/>
              </a:lnSpc>
              <a:buNone/>
            </a:pPr>
            <a:r>
              <a:rPr lang="en-US" sz="2200"/>
              <a:t>- Goals met in participating youth’s action plan. </a:t>
            </a:r>
          </a:p>
          <a:p>
            <a:pPr lvl="1" indent="0">
              <a:lnSpc>
                <a:spcPct val="120000"/>
              </a:lnSpc>
              <a:buNone/>
            </a:pPr>
            <a:r>
              <a:rPr lang="en-US" sz="2200"/>
              <a:t>- Referrals to behavioral health treatment or services and services received. </a:t>
            </a:r>
          </a:p>
          <a:p>
            <a:pPr lvl="1" indent="0">
              <a:lnSpc>
                <a:spcPct val="120000"/>
              </a:lnSpc>
              <a:buNone/>
            </a:pPr>
            <a:r>
              <a:rPr lang="en-US" sz="2200"/>
              <a:t>- Referrals to housing resources and information, and </a:t>
            </a:r>
          </a:p>
          <a:p>
            <a:pPr lvl="1" indent="0">
              <a:lnSpc>
                <a:spcPct val="120000"/>
              </a:lnSpc>
              <a:buNone/>
            </a:pPr>
            <a:r>
              <a:rPr lang="en-US" sz="2200"/>
              <a:t>- youth participation in school-based supports and educational resources.</a:t>
            </a:r>
          </a:p>
          <a:p>
            <a:pPr>
              <a:lnSpc>
                <a:spcPct val="120000"/>
              </a:lnSpc>
            </a:pPr>
            <a:r>
              <a:rPr lang="en-US" b="1"/>
              <a:t>Participant Voice: </a:t>
            </a:r>
          </a:p>
          <a:p>
            <a:pPr lvl="1" indent="0">
              <a:lnSpc>
                <a:spcPct val="120000"/>
              </a:lnSpc>
              <a:buNone/>
            </a:pPr>
            <a:r>
              <a:rPr lang="en-US" sz="2100"/>
              <a:t>- Youth satisfaction, </a:t>
            </a:r>
          </a:p>
          <a:p>
            <a:pPr lvl="1" indent="0">
              <a:lnSpc>
                <a:spcPct val="120000"/>
              </a:lnSpc>
              <a:buNone/>
            </a:pPr>
            <a:r>
              <a:rPr lang="en-US" sz="2100"/>
              <a:t>- Caregiver satisfaction, </a:t>
            </a:r>
          </a:p>
          <a:p>
            <a:pPr lvl="1" indent="0">
              <a:lnSpc>
                <a:spcPct val="120000"/>
              </a:lnSpc>
              <a:buNone/>
            </a:pPr>
            <a:r>
              <a:rPr lang="en-US" sz="2100"/>
              <a:t>- Harmed party satisfaction.</a:t>
            </a:r>
          </a:p>
          <a:p>
            <a:endParaRPr lang="en-US"/>
          </a:p>
        </p:txBody>
      </p:sp>
    </p:spTree>
    <p:extLst>
      <p:ext uri="{BB962C8B-B14F-4D97-AF65-F5344CB8AC3E}">
        <p14:creationId xmlns:p14="http://schemas.microsoft.com/office/powerpoint/2010/main" val="1308920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80F22D-D611-E496-C901-B9F1C990D0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594219-5658-154B-2C3D-7C77C07D4F89}"/>
              </a:ext>
            </a:extLst>
          </p:cNvPr>
          <p:cNvSpPr>
            <a:spLocks noGrp="1"/>
          </p:cNvSpPr>
          <p:nvPr>
            <p:ph type="title"/>
          </p:nvPr>
        </p:nvSpPr>
        <p:spPr>
          <a:xfrm>
            <a:off x="604284" y="365125"/>
            <a:ext cx="10749516" cy="1325563"/>
          </a:xfrm>
        </p:spPr>
        <p:txBody>
          <a:bodyPr/>
          <a:lstStyle/>
          <a:p>
            <a:r>
              <a:rPr lang="en-US"/>
              <a:t>KCYDI Reporting Data and Outcomes </a:t>
            </a:r>
          </a:p>
        </p:txBody>
      </p:sp>
      <p:sp>
        <p:nvSpPr>
          <p:cNvPr id="3" name="Content Placeholder 2">
            <a:extLst>
              <a:ext uri="{FF2B5EF4-FFF2-40B4-BE49-F238E27FC236}">
                <a16:creationId xmlns:a16="http://schemas.microsoft.com/office/drawing/2014/main" id="{3DFAC6DD-5A25-6DC3-2C30-38A6EDB4C1FD}"/>
              </a:ext>
            </a:extLst>
          </p:cNvPr>
          <p:cNvSpPr>
            <a:spLocks noGrp="1"/>
          </p:cNvSpPr>
          <p:nvPr>
            <p:ph idx="1"/>
          </p:nvPr>
        </p:nvSpPr>
        <p:spPr>
          <a:xfrm>
            <a:off x="838200" y="1488158"/>
            <a:ext cx="10515600" cy="4749061"/>
          </a:xfrm>
        </p:spPr>
        <p:txBody>
          <a:bodyPr>
            <a:normAutofit fontScale="25000" lnSpcReduction="20000"/>
          </a:bodyPr>
          <a:lstStyle/>
          <a:p>
            <a:pPr>
              <a:lnSpc>
                <a:spcPct val="120000"/>
              </a:lnSpc>
            </a:pPr>
            <a:r>
              <a:rPr lang="en-US" sz="9600" b="1"/>
              <a:t>Program Outcomes: </a:t>
            </a:r>
          </a:p>
          <a:p>
            <a:pPr marL="914400">
              <a:lnSpc>
                <a:spcPct val="120000"/>
              </a:lnSpc>
            </a:pPr>
            <a:r>
              <a:rPr lang="en-US" sz="7200"/>
              <a:t>- Lower rates of new referrals or arrests, </a:t>
            </a:r>
          </a:p>
          <a:p>
            <a:pPr marL="914400">
              <a:lnSpc>
                <a:spcPct val="120000"/>
              </a:lnSpc>
            </a:pPr>
            <a:r>
              <a:rPr lang="en-US" sz="7200"/>
              <a:t>- Improved school engagement (attendance, progress towards graduation), </a:t>
            </a:r>
          </a:p>
          <a:p>
            <a:pPr marL="914400">
              <a:lnSpc>
                <a:spcPct val="120000"/>
              </a:lnSpc>
            </a:pPr>
            <a:r>
              <a:rPr lang="en-US" sz="7200"/>
              <a:t>- More equitable outcomes across race, gender, and geography. </a:t>
            </a:r>
          </a:p>
          <a:p>
            <a:pPr>
              <a:lnSpc>
                <a:spcPct val="120000"/>
              </a:lnSpc>
            </a:pPr>
            <a:r>
              <a:rPr lang="en-US" sz="9600" b="1"/>
              <a:t>Long-Term Outcomes: </a:t>
            </a:r>
          </a:p>
          <a:p>
            <a:pPr marL="914400">
              <a:lnSpc>
                <a:spcPct val="120000"/>
              </a:lnSpc>
            </a:pPr>
            <a:r>
              <a:rPr lang="en-US" sz="7200"/>
              <a:t>- Reduced juvenile legal system involvement, </a:t>
            </a:r>
          </a:p>
          <a:p>
            <a:pPr marL="914400">
              <a:lnSpc>
                <a:spcPct val="120000"/>
              </a:lnSpc>
            </a:pPr>
            <a:r>
              <a:rPr lang="en-US" sz="7200"/>
              <a:t>- Improved youth stability and well-being, </a:t>
            </a:r>
          </a:p>
          <a:p>
            <a:pPr marL="914400">
              <a:lnSpc>
                <a:spcPct val="120000"/>
              </a:lnSpc>
            </a:pPr>
            <a:r>
              <a:rPr lang="en-US" sz="7200"/>
              <a:t>- Continued educational involvement, </a:t>
            </a:r>
          </a:p>
          <a:p>
            <a:pPr marL="914400">
              <a:lnSpc>
                <a:spcPct val="120000"/>
              </a:lnSpc>
            </a:pPr>
            <a:r>
              <a:rPr lang="en-US" sz="7200"/>
              <a:t>- Housing security,</a:t>
            </a:r>
          </a:p>
          <a:p>
            <a:pPr marL="914400">
              <a:lnSpc>
                <a:spcPct val="120000"/>
              </a:lnSpc>
            </a:pPr>
            <a:r>
              <a:rPr lang="en-US" sz="7200"/>
              <a:t>- Reduced racial and ethnic disparities,</a:t>
            </a:r>
          </a:p>
          <a:p>
            <a:pPr marL="914400">
              <a:lnSpc>
                <a:spcPct val="120000"/>
              </a:lnSpc>
            </a:pPr>
            <a:r>
              <a:rPr lang="en-US" sz="7200"/>
              <a:t>- Lower system costs compared to prosecution and detention. </a:t>
            </a:r>
          </a:p>
          <a:p>
            <a:endParaRPr lang="en-US"/>
          </a:p>
        </p:txBody>
      </p:sp>
    </p:spTree>
    <p:extLst>
      <p:ext uri="{BB962C8B-B14F-4D97-AF65-F5344CB8AC3E}">
        <p14:creationId xmlns:p14="http://schemas.microsoft.com/office/powerpoint/2010/main" val="25521900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01491-B8FD-AEF9-AF55-774B64E31CD6}"/>
              </a:ext>
            </a:extLst>
          </p:cNvPr>
          <p:cNvSpPr>
            <a:spLocks noGrp="1"/>
          </p:cNvSpPr>
          <p:nvPr>
            <p:ph type="title"/>
          </p:nvPr>
        </p:nvSpPr>
        <p:spPr>
          <a:xfrm>
            <a:off x="633920" y="402971"/>
            <a:ext cx="4056743" cy="969637"/>
          </a:xfrm>
        </p:spPr>
        <p:txBody>
          <a:bodyPr/>
          <a:lstStyle/>
          <a:p>
            <a:pPr algn="ctr"/>
            <a:r>
              <a:rPr lang="en-US" sz="3200">
                <a:solidFill>
                  <a:schemeClr val="accent2"/>
                </a:solidFill>
                <a:latin typeface="Arial"/>
                <a:cs typeface="Arial"/>
              </a:rPr>
              <a:t>Meet the Team</a:t>
            </a:r>
            <a:endParaRPr lang="en-US" sz="3200">
              <a:solidFill>
                <a:schemeClr val="accent2"/>
              </a:solidFill>
            </a:endParaRPr>
          </a:p>
        </p:txBody>
      </p:sp>
      <p:pic>
        <p:nvPicPr>
          <p:cNvPr id="3" name="Picture 2">
            <a:extLst>
              <a:ext uri="{FF2B5EF4-FFF2-40B4-BE49-F238E27FC236}">
                <a16:creationId xmlns:a16="http://schemas.microsoft.com/office/drawing/2014/main" id="{6D127726-907E-31CB-0F83-C41AB9A46997}"/>
              </a:ext>
            </a:extLst>
          </p:cNvPr>
          <p:cNvPicPr>
            <a:picLocks noChangeAspect="1"/>
          </p:cNvPicPr>
          <p:nvPr/>
        </p:nvPicPr>
        <p:blipFill>
          <a:blip r:embed="rId3"/>
          <a:srcRect t="5638" b="5638"/>
          <a:stretch>
            <a:fillRect/>
          </a:stretch>
        </p:blipFill>
        <p:spPr>
          <a:xfrm>
            <a:off x="9192761" y="1364346"/>
            <a:ext cx="2618744" cy="2391576"/>
          </a:xfrm>
          <a:prstGeom prst="ellipse">
            <a:avLst/>
          </a:prstGeom>
          <a:ln>
            <a:noFill/>
          </a:ln>
          <a:effectLst>
            <a:softEdge rad="112500"/>
          </a:effectLst>
        </p:spPr>
      </p:pic>
      <p:sp>
        <p:nvSpPr>
          <p:cNvPr id="5" name="TextBox 4">
            <a:extLst>
              <a:ext uri="{FF2B5EF4-FFF2-40B4-BE49-F238E27FC236}">
                <a16:creationId xmlns:a16="http://schemas.microsoft.com/office/drawing/2014/main" id="{B33B60A0-ECDE-DF16-851E-F979ADEBD4E7}"/>
              </a:ext>
            </a:extLst>
          </p:cNvPr>
          <p:cNvSpPr txBox="1"/>
          <p:nvPr/>
        </p:nvSpPr>
        <p:spPr>
          <a:xfrm>
            <a:off x="452463" y="4061388"/>
            <a:ext cx="2189287"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dirty="0">
                <a:latin typeface="Arial"/>
                <a:ea typeface="Calibri"/>
                <a:cs typeface="Arial"/>
              </a:rPr>
              <a:t>Jennifer Hill</a:t>
            </a:r>
          </a:p>
          <a:p>
            <a:pPr algn="ctr"/>
            <a:r>
              <a:rPr lang="en-US" sz="2000" dirty="0">
                <a:latin typeface="Arial"/>
                <a:ea typeface="Calibri"/>
                <a:cs typeface="Arial"/>
              </a:rPr>
              <a:t>Acting Deputy Division Director Children, Youth &amp; Young </a:t>
            </a:r>
            <a:r>
              <a:rPr lang="en-US" sz="2000">
                <a:latin typeface="Arial"/>
                <a:ea typeface="Calibri"/>
                <a:cs typeface="Arial"/>
              </a:rPr>
              <a:t>Adult Division </a:t>
            </a:r>
            <a:r>
              <a:rPr lang="en-US" sz="2000" dirty="0">
                <a:latin typeface="Arial"/>
                <a:ea typeface="Calibri"/>
                <a:cs typeface="Arial"/>
              </a:rPr>
              <a:t>(CYYAD)</a:t>
            </a:r>
          </a:p>
        </p:txBody>
      </p:sp>
      <p:sp>
        <p:nvSpPr>
          <p:cNvPr id="6" name="TextBox 5">
            <a:extLst>
              <a:ext uri="{FF2B5EF4-FFF2-40B4-BE49-F238E27FC236}">
                <a16:creationId xmlns:a16="http://schemas.microsoft.com/office/drawing/2014/main" id="{85E09F65-3B7E-A8E8-009A-113419793C83}"/>
              </a:ext>
            </a:extLst>
          </p:cNvPr>
          <p:cNvSpPr txBox="1"/>
          <p:nvPr/>
        </p:nvSpPr>
        <p:spPr>
          <a:xfrm>
            <a:off x="3320959" y="4061387"/>
            <a:ext cx="2184721"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latin typeface="Arial"/>
                <a:ea typeface="Calibri"/>
                <a:cs typeface="Arial"/>
              </a:rPr>
              <a:t>Yin Yu</a:t>
            </a:r>
          </a:p>
          <a:p>
            <a:pPr algn="ctr"/>
            <a:r>
              <a:rPr lang="en-US" sz="2000">
                <a:latin typeface="Arial"/>
                <a:ea typeface="Calibri"/>
                <a:cs typeface="Arial"/>
              </a:rPr>
              <a:t>Project/Program Manager for KCYDI</a:t>
            </a:r>
          </a:p>
        </p:txBody>
      </p:sp>
      <p:sp>
        <p:nvSpPr>
          <p:cNvPr id="7" name="TextBox 6">
            <a:extLst>
              <a:ext uri="{FF2B5EF4-FFF2-40B4-BE49-F238E27FC236}">
                <a16:creationId xmlns:a16="http://schemas.microsoft.com/office/drawing/2014/main" id="{3094A48D-21ED-9751-392B-B26E83FA4F8C}"/>
              </a:ext>
            </a:extLst>
          </p:cNvPr>
          <p:cNvSpPr txBox="1"/>
          <p:nvPr/>
        </p:nvSpPr>
        <p:spPr>
          <a:xfrm>
            <a:off x="9283863" y="4061386"/>
            <a:ext cx="2442001"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latin typeface="Arial"/>
                <a:ea typeface="Calibri"/>
                <a:cs typeface="Arial"/>
              </a:rPr>
              <a:t>Sumeet Waraich </a:t>
            </a:r>
          </a:p>
          <a:p>
            <a:pPr algn="ctr"/>
            <a:r>
              <a:rPr lang="en-US" sz="2000">
                <a:latin typeface="Arial"/>
                <a:ea typeface="Calibri"/>
                <a:cs typeface="Arial"/>
              </a:rPr>
              <a:t>Contract Manager for KCYDI</a:t>
            </a:r>
          </a:p>
        </p:txBody>
      </p:sp>
      <p:pic>
        <p:nvPicPr>
          <p:cNvPr id="8" name="Picture 7">
            <a:extLst>
              <a:ext uri="{FF2B5EF4-FFF2-40B4-BE49-F238E27FC236}">
                <a16:creationId xmlns:a16="http://schemas.microsoft.com/office/drawing/2014/main" id="{D9C64DDE-C26A-A6DA-AA15-2A0F57974EE4}"/>
              </a:ext>
            </a:extLst>
          </p:cNvPr>
          <p:cNvPicPr>
            <a:picLocks noChangeAspect="1"/>
          </p:cNvPicPr>
          <p:nvPr/>
        </p:nvPicPr>
        <p:blipFill>
          <a:blip r:embed="rId4"/>
          <a:stretch>
            <a:fillRect/>
          </a:stretch>
        </p:blipFill>
        <p:spPr>
          <a:xfrm>
            <a:off x="394209" y="1362095"/>
            <a:ext cx="2329850" cy="2389495"/>
          </a:xfrm>
          <a:prstGeom prst="ellipse">
            <a:avLst/>
          </a:prstGeom>
          <a:ln>
            <a:noFill/>
          </a:ln>
          <a:effectLst>
            <a:softEdge rad="112500"/>
          </a:effectLst>
        </p:spPr>
      </p:pic>
      <p:pic>
        <p:nvPicPr>
          <p:cNvPr id="9" name="Picture 8">
            <a:extLst>
              <a:ext uri="{FF2B5EF4-FFF2-40B4-BE49-F238E27FC236}">
                <a16:creationId xmlns:a16="http://schemas.microsoft.com/office/drawing/2014/main" id="{4E223D2A-7027-CCC2-4385-4CAAEC52B168}"/>
              </a:ext>
            </a:extLst>
          </p:cNvPr>
          <p:cNvPicPr>
            <a:picLocks noChangeAspect="1"/>
          </p:cNvPicPr>
          <p:nvPr/>
        </p:nvPicPr>
        <p:blipFill>
          <a:blip r:embed="rId5"/>
          <a:stretch>
            <a:fillRect/>
          </a:stretch>
        </p:blipFill>
        <p:spPr>
          <a:xfrm>
            <a:off x="3254993" y="1370706"/>
            <a:ext cx="2328868" cy="2387862"/>
          </a:xfrm>
          <a:prstGeom prst="ellipse">
            <a:avLst/>
          </a:prstGeom>
          <a:ln>
            <a:noFill/>
          </a:ln>
          <a:effectLst>
            <a:softEdge rad="112500"/>
          </a:effectLst>
        </p:spPr>
      </p:pic>
      <p:sp>
        <p:nvSpPr>
          <p:cNvPr id="10" name="TextBox 9">
            <a:extLst>
              <a:ext uri="{FF2B5EF4-FFF2-40B4-BE49-F238E27FC236}">
                <a16:creationId xmlns:a16="http://schemas.microsoft.com/office/drawing/2014/main" id="{13649AB3-8AC1-8F2C-8999-5AA339D780E2}"/>
              </a:ext>
            </a:extLst>
          </p:cNvPr>
          <p:cNvSpPr txBox="1"/>
          <p:nvPr/>
        </p:nvSpPr>
        <p:spPr>
          <a:xfrm>
            <a:off x="6253875" y="4061387"/>
            <a:ext cx="2184721"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latin typeface="Arial"/>
                <a:ea typeface="Calibri"/>
                <a:cs typeface="Arial"/>
              </a:rPr>
              <a:t>Claudia Pineda Reyes</a:t>
            </a:r>
          </a:p>
          <a:p>
            <a:pPr algn="ctr"/>
            <a:r>
              <a:rPr lang="en-US" sz="2000">
                <a:latin typeface="Arial"/>
                <a:ea typeface="Calibri"/>
                <a:cs typeface="Arial"/>
              </a:rPr>
              <a:t>Community Diversion Referral Manager for KCYDI</a:t>
            </a:r>
          </a:p>
        </p:txBody>
      </p:sp>
      <p:pic>
        <p:nvPicPr>
          <p:cNvPr id="11" name="Picture 10">
            <a:extLst>
              <a:ext uri="{FF2B5EF4-FFF2-40B4-BE49-F238E27FC236}">
                <a16:creationId xmlns:a16="http://schemas.microsoft.com/office/drawing/2014/main" id="{C9CDC39C-976D-6A51-43D5-7927BB34917A}"/>
              </a:ext>
            </a:extLst>
          </p:cNvPr>
          <p:cNvPicPr>
            <a:picLocks noChangeAspect="1"/>
          </p:cNvPicPr>
          <p:nvPr/>
        </p:nvPicPr>
        <p:blipFill>
          <a:blip r:embed="rId6"/>
          <a:stretch>
            <a:fillRect/>
          </a:stretch>
        </p:blipFill>
        <p:spPr>
          <a:xfrm>
            <a:off x="6120043" y="1365492"/>
            <a:ext cx="2438615" cy="2395884"/>
          </a:xfrm>
          <a:prstGeom prst="ellipse">
            <a:avLst/>
          </a:prstGeom>
          <a:ln>
            <a:noFill/>
          </a:ln>
          <a:effectLst>
            <a:softEdge rad="112500"/>
          </a:effectLst>
        </p:spPr>
      </p:pic>
    </p:spTree>
    <p:extLst>
      <p:ext uri="{BB962C8B-B14F-4D97-AF65-F5344CB8AC3E}">
        <p14:creationId xmlns:p14="http://schemas.microsoft.com/office/powerpoint/2010/main" val="245326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5AA28-7F86-66AA-1215-4AED78EF3902}"/>
              </a:ext>
            </a:extLst>
          </p:cNvPr>
          <p:cNvSpPr>
            <a:spLocks noGrp="1"/>
          </p:cNvSpPr>
          <p:nvPr>
            <p:ph type="title"/>
          </p:nvPr>
        </p:nvSpPr>
        <p:spPr>
          <a:xfrm>
            <a:off x="633920" y="402971"/>
            <a:ext cx="3638310" cy="588714"/>
          </a:xfrm>
        </p:spPr>
        <p:txBody>
          <a:bodyPr/>
          <a:lstStyle/>
          <a:p>
            <a:r>
              <a:rPr lang="en-US" sz="3200">
                <a:latin typeface="Arial"/>
                <a:cs typeface="Arial"/>
              </a:rPr>
              <a:t>Meet the team </a:t>
            </a:r>
          </a:p>
        </p:txBody>
      </p:sp>
      <p:sp>
        <p:nvSpPr>
          <p:cNvPr id="3" name="TextBox 2">
            <a:extLst>
              <a:ext uri="{FF2B5EF4-FFF2-40B4-BE49-F238E27FC236}">
                <a16:creationId xmlns:a16="http://schemas.microsoft.com/office/drawing/2014/main" id="{EBB840D0-2797-9BB5-168B-56585965EB91}"/>
              </a:ext>
            </a:extLst>
          </p:cNvPr>
          <p:cNvSpPr txBox="1"/>
          <p:nvPr/>
        </p:nvSpPr>
        <p:spPr>
          <a:xfrm>
            <a:off x="247829" y="4239072"/>
            <a:ext cx="2186121"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latin typeface="Arial"/>
                <a:ea typeface="Calibri"/>
                <a:cs typeface="Arial"/>
              </a:rPr>
              <a:t>Leah Grodinsky</a:t>
            </a:r>
            <a:endParaRPr lang="en-US"/>
          </a:p>
          <a:p>
            <a:pPr algn="ctr"/>
            <a:r>
              <a:rPr lang="en-US" sz="2000">
                <a:latin typeface="Arial"/>
                <a:ea typeface="Calibri"/>
                <a:cs typeface="Arial"/>
              </a:rPr>
              <a:t>Senior Evaluator for KCYDI </a:t>
            </a:r>
          </a:p>
        </p:txBody>
      </p:sp>
      <p:sp>
        <p:nvSpPr>
          <p:cNvPr id="4" name="TextBox 3">
            <a:extLst>
              <a:ext uri="{FF2B5EF4-FFF2-40B4-BE49-F238E27FC236}">
                <a16:creationId xmlns:a16="http://schemas.microsoft.com/office/drawing/2014/main" id="{5A50C6BB-1ADE-1157-0811-4FE86F0FD5A9}"/>
              </a:ext>
            </a:extLst>
          </p:cNvPr>
          <p:cNvSpPr txBox="1"/>
          <p:nvPr/>
        </p:nvSpPr>
        <p:spPr>
          <a:xfrm>
            <a:off x="6200812" y="4104033"/>
            <a:ext cx="2183475"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latin typeface="Arial"/>
                <a:ea typeface="Calibri"/>
                <a:cs typeface="Arial"/>
              </a:rPr>
              <a:t>Nikki Nguyen</a:t>
            </a:r>
            <a:endParaRPr lang="en-US"/>
          </a:p>
          <a:p>
            <a:pPr algn="ctr"/>
            <a:r>
              <a:rPr lang="en-US" sz="2000">
                <a:latin typeface="Arial"/>
                <a:ea typeface="Calibri"/>
                <a:cs typeface="Arial"/>
              </a:rPr>
              <a:t>Solicitation Specialist for KCYDI</a:t>
            </a:r>
            <a:endParaRPr lang="en-US" sz="2000" b="1">
              <a:latin typeface="Arial"/>
              <a:ea typeface="Calibri"/>
              <a:cs typeface="Arial"/>
            </a:endParaRPr>
          </a:p>
          <a:p>
            <a:endParaRPr lang="en-US" sz="2000">
              <a:latin typeface="Arial"/>
              <a:ea typeface="Calibri"/>
              <a:cs typeface="Arial"/>
            </a:endParaRPr>
          </a:p>
        </p:txBody>
      </p:sp>
      <p:sp>
        <p:nvSpPr>
          <p:cNvPr id="5" name="TextBox 4">
            <a:extLst>
              <a:ext uri="{FF2B5EF4-FFF2-40B4-BE49-F238E27FC236}">
                <a16:creationId xmlns:a16="http://schemas.microsoft.com/office/drawing/2014/main" id="{08AB8D94-350D-AB69-57E2-DC85D7DD5A2C}"/>
              </a:ext>
            </a:extLst>
          </p:cNvPr>
          <p:cNvSpPr txBox="1"/>
          <p:nvPr/>
        </p:nvSpPr>
        <p:spPr>
          <a:xfrm>
            <a:off x="9176911" y="4108314"/>
            <a:ext cx="2178108"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latin typeface="Arial"/>
                <a:ea typeface="Calibri"/>
                <a:cs typeface="Arial"/>
              </a:rPr>
              <a:t>Shelby Cooley</a:t>
            </a:r>
            <a:endParaRPr lang="en-US"/>
          </a:p>
          <a:p>
            <a:pPr algn="ctr"/>
            <a:r>
              <a:rPr lang="en-US" sz="2000">
                <a:latin typeface="Arial"/>
                <a:ea typeface="Calibri"/>
                <a:cs typeface="Arial"/>
              </a:rPr>
              <a:t>CYYAD Data &amp; Evaluation Manager </a:t>
            </a:r>
          </a:p>
        </p:txBody>
      </p:sp>
      <p:pic>
        <p:nvPicPr>
          <p:cNvPr id="6" name="Picture 5" descr="headshot_small 1.jpg">
            <a:extLst>
              <a:ext uri="{FF2B5EF4-FFF2-40B4-BE49-F238E27FC236}">
                <a16:creationId xmlns:a16="http://schemas.microsoft.com/office/drawing/2014/main" id="{24F434E0-7756-9CA9-96C2-A2ACC223FEC4}"/>
              </a:ext>
            </a:extLst>
          </p:cNvPr>
          <p:cNvPicPr>
            <a:picLocks noChangeAspect="1"/>
          </p:cNvPicPr>
          <p:nvPr/>
        </p:nvPicPr>
        <p:blipFill>
          <a:blip r:embed="rId3"/>
          <a:stretch>
            <a:fillRect/>
          </a:stretch>
        </p:blipFill>
        <p:spPr>
          <a:xfrm>
            <a:off x="252259" y="1321444"/>
            <a:ext cx="2648556" cy="2498202"/>
          </a:xfrm>
          <a:prstGeom prst="ellipse">
            <a:avLst/>
          </a:prstGeom>
          <a:ln>
            <a:noFill/>
          </a:ln>
          <a:effectLst>
            <a:softEdge rad="112500"/>
          </a:effectLst>
        </p:spPr>
      </p:pic>
      <p:pic>
        <p:nvPicPr>
          <p:cNvPr id="8" name="Picture 7" descr="IMG_0124.2.jpg">
            <a:extLst>
              <a:ext uri="{FF2B5EF4-FFF2-40B4-BE49-F238E27FC236}">
                <a16:creationId xmlns:a16="http://schemas.microsoft.com/office/drawing/2014/main" id="{AD7049EB-7185-8293-388C-EEB7C252982C}"/>
              </a:ext>
            </a:extLst>
          </p:cNvPr>
          <p:cNvPicPr>
            <a:picLocks noChangeAspect="1"/>
          </p:cNvPicPr>
          <p:nvPr/>
        </p:nvPicPr>
        <p:blipFill>
          <a:blip r:embed="rId4"/>
          <a:stretch>
            <a:fillRect/>
          </a:stretch>
        </p:blipFill>
        <p:spPr>
          <a:xfrm>
            <a:off x="8944791" y="1319203"/>
            <a:ext cx="2633903" cy="2503170"/>
          </a:xfrm>
          <a:prstGeom prst="ellipse">
            <a:avLst/>
          </a:prstGeom>
          <a:ln>
            <a:noFill/>
          </a:ln>
          <a:effectLst>
            <a:softEdge rad="112500"/>
          </a:effectLst>
        </p:spPr>
      </p:pic>
      <p:pic>
        <p:nvPicPr>
          <p:cNvPr id="10" name="Picture 9">
            <a:extLst>
              <a:ext uri="{FF2B5EF4-FFF2-40B4-BE49-F238E27FC236}">
                <a16:creationId xmlns:a16="http://schemas.microsoft.com/office/drawing/2014/main" id="{3681245C-6D12-B23A-55DD-D99C6A0567B9}"/>
              </a:ext>
            </a:extLst>
          </p:cNvPr>
          <p:cNvPicPr>
            <a:picLocks noChangeAspect="1"/>
          </p:cNvPicPr>
          <p:nvPr/>
        </p:nvPicPr>
        <p:blipFill>
          <a:blip r:embed="rId5"/>
          <a:srcRect r="-1285" b="26282"/>
          <a:stretch>
            <a:fillRect/>
          </a:stretch>
        </p:blipFill>
        <p:spPr>
          <a:xfrm>
            <a:off x="3082930" y="1326929"/>
            <a:ext cx="2369071" cy="2503627"/>
          </a:xfrm>
          <a:prstGeom prst="ellipse">
            <a:avLst/>
          </a:prstGeom>
          <a:ln>
            <a:noFill/>
          </a:ln>
          <a:effectLst>
            <a:softEdge rad="112500"/>
          </a:effectLst>
        </p:spPr>
      </p:pic>
      <p:sp>
        <p:nvSpPr>
          <p:cNvPr id="12" name="TextBox 11">
            <a:extLst>
              <a:ext uri="{FF2B5EF4-FFF2-40B4-BE49-F238E27FC236}">
                <a16:creationId xmlns:a16="http://schemas.microsoft.com/office/drawing/2014/main" id="{C840F3CB-50E6-9016-77E7-5C9ACF4B8AF7}"/>
              </a:ext>
            </a:extLst>
          </p:cNvPr>
          <p:cNvSpPr txBox="1"/>
          <p:nvPr/>
        </p:nvSpPr>
        <p:spPr>
          <a:xfrm>
            <a:off x="3179847" y="4237233"/>
            <a:ext cx="2187165"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000" b="1">
                <a:latin typeface="Arial"/>
                <a:ea typeface="Calibri"/>
                <a:cs typeface="Arial"/>
              </a:rPr>
              <a:t>Vanessa Quince</a:t>
            </a:r>
          </a:p>
          <a:p>
            <a:pPr algn="ctr"/>
            <a:r>
              <a:rPr lang="en-US" sz="2000">
                <a:latin typeface="Arial"/>
                <a:ea typeface="Calibri"/>
                <a:cs typeface="Arial"/>
              </a:rPr>
              <a:t>Senior Evaluator for KCYDI</a:t>
            </a:r>
          </a:p>
        </p:txBody>
      </p:sp>
      <p:pic>
        <p:nvPicPr>
          <p:cNvPr id="11" name="Picture 10">
            <a:extLst>
              <a:ext uri="{FF2B5EF4-FFF2-40B4-BE49-F238E27FC236}">
                <a16:creationId xmlns:a16="http://schemas.microsoft.com/office/drawing/2014/main" id="{F16AE80F-F9A8-8EAD-95F7-584D76928E22}"/>
              </a:ext>
            </a:extLst>
          </p:cNvPr>
          <p:cNvPicPr>
            <a:picLocks noChangeAspect="1"/>
          </p:cNvPicPr>
          <p:nvPr/>
        </p:nvPicPr>
        <p:blipFill>
          <a:blip r:embed="rId6"/>
          <a:srcRect l="21467" t="2453" r="8116" b="16038"/>
          <a:stretch>
            <a:fillRect/>
          </a:stretch>
        </p:blipFill>
        <p:spPr>
          <a:xfrm>
            <a:off x="5968541" y="1322262"/>
            <a:ext cx="2645708" cy="2499090"/>
          </a:xfrm>
          <a:prstGeom prst="ellipse">
            <a:avLst/>
          </a:prstGeom>
          <a:ln>
            <a:noFill/>
          </a:ln>
          <a:effectLst>
            <a:softEdge rad="112500"/>
          </a:effectLst>
        </p:spPr>
      </p:pic>
    </p:spTree>
    <p:extLst>
      <p:ext uri="{BB962C8B-B14F-4D97-AF65-F5344CB8AC3E}">
        <p14:creationId xmlns:p14="http://schemas.microsoft.com/office/powerpoint/2010/main" val="4129821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194357331"/>
      </p:ext>
    </p:extLst>
  </p:cSld>
  <p:clrMapOvr>
    <a:masterClrMapping/>
  </p:clrMapOvr>
</p:sld>
</file>

<file path=ppt/theme/theme1.xml><?xml version="1.0" encoding="utf-8"?>
<a:theme xmlns:a="http://schemas.openxmlformats.org/drawingml/2006/main" name="Office Theme">
  <a:themeElements>
    <a:clrScheme name="DCHS Brand">
      <a:dk1>
        <a:srgbClr val="636569"/>
      </a:dk1>
      <a:lt1>
        <a:srgbClr val="1E295A"/>
      </a:lt1>
      <a:dk2>
        <a:srgbClr val="FFFFFF"/>
      </a:dk2>
      <a:lt2>
        <a:srgbClr val="F8F4EA"/>
      </a:lt2>
      <a:accent1>
        <a:srgbClr val="C0277A"/>
      </a:accent1>
      <a:accent2>
        <a:srgbClr val="4A7BA7"/>
      </a:accent2>
      <a:accent3>
        <a:srgbClr val="FFE067"/>
      </a:accent3>
      <a:accent4>
        <a:srgbClr val="BF4E42"/>
      </a:accent4>
      <a:accent5>
        <a:srgbClr val="8D469B"/>
      </a:accent5>
      <a:accent6>
        <a:srgbClr val="000000"/>
      </a:accent6>
      <a:hlink>
        <a:srgbClr val="0000EE"/>
      </a:hlink>
      <a:folHlink>
        <a:srgbClr val="0000EE"/>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Best Starts for Kids">
      <a:dk1>
        <a:srgbClr val="000000"/>
      </a:dk1>
      <a:lt1>
        <a:srgbClr val="FFFFFF"/>
      </a:lt1>
      <a:dk2>
        <a:srgbClr val="44546A"/>
      </a:dk2>
      <a:lt2>
        <a:srgbClr val="E7E6E6"/>
      </a:lt2>
      <a:accent1>
        <a:srgbClr val="029E5F"/>
      </a:accent1>
      <a:accent2>
        <a:srgbClr val="3263AF"/>
      </a:accent2>
      <a:accent3>
        <a:srgbClr val="95257E"/>
      </a:accent3>
      <a:accent4>
        <a:srgbClr val="EB6634"/>
      </a:accent4>
      <a:accent5>
        <a:srgbClr val="27C0D4"/>
      </a:accent5>
      <a:accent6>
        <a:srgbClr val="F2A81B"/>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be180ed-32f5-4fc0-9d70-9d097c6e9423">
      <Terms xmlns="http://schemas.microsoft.com/office/infopath/2007/PartnerControls"/>
    </lcf76f155ced4ddcb4097134ff3c332f>
    <TaxCatchAll xmlns="d579b1d4-c087-4214-ad5d-7446c5d694d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641960065A3BC4A92D5106BF83ECB27" ma:contentTypeVersion="13" ma:contentTypeDescription="Create a new document." ma:contentTypeScope="" ma:versionID="746a76ec728ece24869f72c09c4c0449">
  <xsd:schema xmlns:xsd="http://www.w3.org/2001/XMLSchema" xmlns:xs="http://www.w3.org/2001/XMLSchema" xmlns:p="http://schemas.microsoft.com/office/2006/metadata/properties" xmlns:ns2="8be180ed-32f5-4fc0-9d70-9d097c6e9423" xmlns:ns3="d579b1d4-c087-4214-ad5d-7446c5d694d0" targetNamespace="http://schemas.microsoft.com/office/2006/metadata/properties" ma:root="true" ma:fieldsID="758ad9c5219bfa4dbb56db9cc8db82a0" ns2:_="" ns3:_="">
    <xsd:import namespace="8be180ed-32f5-4fc0-9d70-9d097c6e9423"/>
    <xsd:import namespace="d579b1d4-c087-4214-ad5d-7446c5d694d0"/>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e180ed-32f5-4fc0-9d70-9d097c6e94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487192d8-99aa-4f2d-82ad-d3af49b789fe"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SearchProperties" ma:index="18"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579b1d4-c087-4214-ad5d-7446c5d694d0"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109a9af3-9bfa-4b27-a947-4b4f71becc5e}" ma:internalName="TaxCatchAll" ma:showField="CatchAllData" ma:web="d579b1d4-c087-4214-ad5d-7446c5d694d0">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4056451-FA32-4C80-A7D5-64D57CDE5B47}">
  <ds:schemaRefs>
    <ds:schemaRef ds:uri="http://schemas.microsoft.com/sharepoint/v3/contenttype/forms"/>
  </ds:schemaRefs>
</ds:datastoreItem>
</file>

<file path=customXml/itemProps2.xml><?xml version="1.0" encoding="utf-8"?>
<ds:datastoreItem xmlns:ds="http://schemas.openxmlformats.org/officeDocument/2006/customXml" ds:itemID="{D60A92F3-E7BF-47DF-97D1-FC7939F3E162}">
  <ds:schemaRefs>
    <ds:schemaRef ds:uri="http://schemas.microsoft.com/office/2006/metadata/properties"/>
    <ds:schemaRef ds:uri="d579b1d4-c087-4214-ad5d-7446c5d694d0"/>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8be180ed-32f5-4fc0-9d70-9d097c6e9423"/>
    <ds:schemaRef ds:uri="http://www.w3.org/XML/1998/namespace"/>
  </ds:schemaRefs>
</ds:datastoreItem>
</file>

<file path=customXml/itemProps3.xml><?xml version="1.0" encoding="utf-8"?>
<ds:datastoreItem xmlns:ds="http://schemas.openxmlformats.org/officeDocument/2006/customXml" ds:itemID="{4BB15F1D-FC41-48AC-BBF6-F2D800DA9E39}">
  <ds:schemaRefs>
    <ds:schemaRef ds:uri="8be180ed-32f5-4fc0-9d70-9d097c6e9423"/>
    <ds:schemaRef ds:uri="d579b1d4-c087-4214-ad5d-7446c5d694d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2</TotalTime>
  <Words>1141</Words>
  <Application>Microsoft Office PowerPoint</Application>
  <PresentationFormat>Widescreen</PresentationFormat>
  <Paragraphs>145</Paragraphs>
  <Slides>15</Slides>
  <Notes>13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15</vt:i4>
      </vt:variant>
    </vt:vector>
  </HeadingPairs>
  <TitlesOfParts>
    <vt:vector size="25" baseType="lpstr">
      <vt:lpstr>Aptos</vt:lpstr>
      <vt:lpstr>Arial</vt:lpstr>
      <vt:lpstr>Calibri</vt:lpstr>
      <vt:lpstr>Calibri Light</vt:lpstr>
      <vt:lpstr>Courier New</vt:lpstr>
      <vt:lpstr>Proxima Nova</vt:lpstr>
      <vt:lpstr>Segoe UI</vt:lpstr>
      <vt:lpstr>Wingdings</vt:lpstr>
      <vt:lpstr>Office Theme</vt:lpstr>
      <vt:lpstr>Office Theme</vt:lpstr>
      <vt:lpstr>King County Youth Diversion and Intervention Program (KCYDI)</vt:lpstr>
      <vt:lpstr> </vt:lpstr>
      <vt:lpstr>2025 Total Youth and Community Members Served</vt:lpstr>
      <vt:lpstr>RCP Program Participants:  Geographic Distribution</vt:lpstr>
      <vt:lpstr>What is the King County Youth Diversion &amp; Intervention Program?</vt:lpstr>
      <vt:lpstr>Improvements for 2026/2027</vt:lpstr>
      <vt:lpstr>KCYDI Request for Proposals   SUMMARY</vt:lpstr>
      <vt:lpstr>RFP Focus   </vt:lpstr>
      <vt:lpstr>PowerPoint Presentation</vt:lpstr>
      <vt:lpstr>KCYDI Reporting Data and Outcomes </vt:lpstr>
      <vt:lpstr>KCYDI Reporting Data and Outcomes </vt:lpstr>
      <vt:lpstr>KCYDI Reporting Data and Outcomes </vt:lpstr>
      <vt:lpstr>Meet the Team</vt:lpstr>
      <vt:lpstr>Meet the team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Keyes-Greer, Chelsea</dc:creator>
  <cp:lastModifiedBy>Leskinen, Miranda</cp:lastModifiedBy>
  <cp:revision>3</cp:revision>
  <dcterms:created xsi:type="dcterms:W3CDTF">2023-07-10T18:31:56Z</dcterms:created>
  <dcterms:modified xsi:type="dcterms:W3CDTF">2026-07-01T18:23:30Z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0x0101004641960065A3BC4A92D5106BF83ECB27</vt:lpwstr>
  </property>
  <property fmtid="{D5CDD505-2E9C-101B-9397-08002B2CF9AE}" pid="3" name="MediaServiceImageTags">
    <vt:lpwstr/>
  </property>
</Properties>
</file>