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12"/>
  </p:notesMasterIdLst>
  <p:handoutMasterIdLst>
    <p:handoutMasterId r:id="rId13"/>
  </p:handoutMasterIdLst>
  <p:sldIdLst>
    <p:sldId id="256" r:id="rId5"/>
    <p:sldId id="258" r:id="rId6"/>
    <p:sldId id="314" r:id="rId7"/>
    <p:sldId id="316" r:id="rId8"/>
    <p:sldId id="317" r:id="rId9"/>
    <p:sldId id="318" r:id="rId10"/>
    <p:sldId id="259" r:id="rId11"/>
  </p:sldIdLst>
  <p:sldSz cx="9144000" cy="5143500" type="screen16x9"/>
  <p:notesSz cx="9296400" cy="7010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88DA851B-B64D-4C72-8884-82516A0F0C24}">
          <p14:sldIdLst>
            <p14:sldId id="256"/>
            <p14:sldId id="258"/>
            <p14:sldId id="314"/>
            <p14:sldId id="316"/>
            <p14:sldId id="317"/>
            <p14:sldId id="318"/>
            <p14:sldId id="259"/>
          </p14:sldIdLst>
        </p14:section>
        <p14:section name="OLD / NOT USING" id="{C4D10598-D90B-4CC7-BD35-C778DF008033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5FD4D9DF-AF91-5F22-D285-5DC35710B310}" name="Waltmunson, Kymber" initials="KW" userId="S::Kymber.Waltmunson@kingcounty.gov::e8f0a00c-62a4-4878-bf2a-ea43f37ba493" providerId="AD"/>
  <p188:author id="{805A73F6-D1FB-74A8-7CCB-B3EF4969E462}" name="Sykes, Meg" initials="SM" userId="S::Meg.Sykes@kingcounty.gov::40827640-17ac-4d40-b253-0319fac8f0c4" providerId="AD"/>
  <p188:author id="{5854F6F7-1043-8043-518F-45C6C2C54525}" name="Ko, Megan" initials="KM" userId="S::Megan.Ko@kingcounty.gov::c13409c0-96d9-4d77-bfa8-6e07ecdf6b70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300"/>
    <a:srgbClr val="00759B"/>
    <a:srgbClr val="87BACE"/>
    <a:srgbClr val="03465E"/>
    <a:srgbClr val="01212D"/>
    <a:srgbClr val="540054"/>
    <a:srgbClr val="F5F9FD"/>
    <a:srgbClr val="E7F1F5"/>
    <a:srgbClr val="F5F0FE"/>
    <a:srgbClr val="3600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24A02CD-3FD3-4C4B-9F60-C1E784CD7B8F}" v="29" dt="2026-05-07T21:11:26.438"/>
    <p1510:client id="{B848F583-39FE-4073-A118-EF298B79DC59}" v="284" dt="2026-05-07T20:49:04.85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6337" autoAdjust="0"/>
  </p:normalViewPr>
  <p:slideViewPr>
    <p:cSldViewPr snapToGrid="0">
      <p:cViewPr varScale="1">
        <p:scale>
          <a:sx n="61" d="100"/>
          <a:sy n="61" d="100"/>
        </p:scale>
        <p:origin x="1368" y="44"/>
      </p:cViewPr>
      <p:guideLst>
        <p:guide orient="horz" pos="162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228600" cy="2286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20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ykes, Meg" userId="40827640-17ac-4d40-b253-0319fac8f0c4" providerId="ADAL" clId="{68FB7FEA-6995-4198-9F90-B59AFD5E3251}"/>
    <pc:docChg chg="undo custSel addSld delSld modSld modSection">
      <pc:chgData name="Sykes, Meg" userId="40827640-17ac-4d40-b253-0319fac8f0c4" providerId="ADAL" clId="{68FB7FEA-6995-4198-9F90-B59AFD5E3251}" dt="2026-05-07T21:23:43.948" v="2766" actId="20577"/>
      <pc:docMkLst>
        <pc:docMk/>
      </pc:docMkLst>
      <pc:sldChg chg="modSp mod">
        <pc:chgData name="Sykes, Meg" userId="40827640-17ac-4d40-b253-0319fac8f0c4" providerId="ADAL" clId="{68FB7FEA-6995-4198-9F90-B59AFD5E3251}" dt="2026-05-05T22:03:49.322" v="0" actId="255"/>
        <pc:sldMkLst>
          <pc:docMk/>
          <pc:sldMk cId="2546289153" sldId="256"/>
        </pc:sldMkLst>
        <pc:spChg chg="mod">
          <ac:chgData name="Sykes, Meg" userId="40827640-17ac-4d40-b253-0319fac8f0c4" providerId="ADAL" clId="{68FB7FEA-6995-4198-9F90-B59AFD5E3251}" dt="2026-05-05T22:03:49.322" v="0" actId="255"/>
          <ac:spMkLst>
            <pc:docMk/>
            <pc:sldMk cId="2546289153" sldId="256"/>
            <ac:spMk id="3" creationId="{2453553F-A342-A75A-8289-E010E0002622}"/>
          </ac:spMkLst>
        </pc:spChg>
      </pc:sldChg>
      <pc:sldChg chg="modSp mod modAnim">
        <pc:chgData name="Sykes, Meg" userId="40827640-17ac-4d40-b253-0319fac8f0c4" providerId="ADAL" clId="{68FB7FEA-6995-4198-9F90-B59AFD5E3251}" dt="2026-05-06T00:27:17.686" v="2527" actId="1076"/>
        <pc:sldMkLst>
          <pc:docMk/>
          <pc:sldMk cId="2449592234" sldId="258"/>
        </pc:sldMkLst>
        <pc:spChg chg="mod">
          <ac:chgData name="Sykes, Meg" userId="40827640-17ac-4d40-b253-0319fac8f0c4" providerId="ADAL" clId="{68FB7FEA-6995-4198-9F90-B59AFD5E3251}" dt="2026-05-06T00:27:17.686" v="2527" actId="1076"/>
          <ac:spMkLst>
            <pc:docMk/>
            <pc:sldMk cId="2449592234" sldId="258"/>
            <ac:spMk id="2" creationId="{80F1645C-89B3-6764-347C-E5BC7DCF5725}"/>
          </ac:spMkLst>
        </pc:spChg>
        <pc:graphicFrameChg chg="mod modGraphic">
          <ac:chgData name="Sykes, Meg" userId="40827640-17ac-4d40-b253-0319fac8f0c4" providerId="ADAL" clId="{68FB7FEA-6995-4198-9F90-B59AFD5E3251}" dt="2026-05-06T00:27:17.686" v="2527" actId="1076"/>
          <ac:graphicFrameMkLst>
            <pc:docMk/>
            <pc:sldMk cId="2449592234" sldId="258"/>
            <ac:graphicFrameMk id="5" creationId="{AC186C05-1CFA-D8B0-3D3C-003255529645}"/>
          </ac:graphicFrameMkLst>
        </pc:graphicFrameChg>
      </pc:sldChg>
      <pc:sldChg chg="addSp delSp modSp mod modAnim">
        <pc:chgData name="Sykes, Meg" userId="40827640-17ac-4d40-b253-0319fac8f0c4" providerId="ADAL" clId="{68FB7FEA-6995-4198-9F90-B59AFD5E3251}" dt="2026-05-07T21:14:23.929" v="2760" actId="14100"/>
        <pc:sldMkLst>
          <pc:docMk/>
          <pc:sldMk cId="983460109" sldId="259"/>
        </pc:sldMkLst>
        <pc:spChg chg="mod">
          <ac:chgData name="Sykes, Meg" userId="40827640-17ac-4d40-b253-0319fac8f0c4" providerId="ADAL" clId="{68FB7FEA-6995-4198-9F90-B59AFD5E3251}" dt="2026-05-05T22:47:13.513" v="1503" actId="1076"/>
          <ac:spMkLst>
            <pc:docMk/>
            <pc:sldMk cId="983460109" sldId="259"/>
            <ac:spMk id="2" creationId="{AFCBD5B5-A186-DAB2-A8D4-6BBE99B9F77F}"/>
          </ac:spMkLst>
        </pc:spChg>
        <pc:spChg chg="add mod">
          <ac:chgData name="Sykes, Meg" userId="40827640-17ac-4d40-b253-0319fac8f0c4" providerId="ADAL" clId="{68FB7FEA-6995-4198-9F90-B59AFD5E3251}" dt="2026-05-05T23:28:50.563" v="1864" actId="1036"/>
          <ac:spMkLst>
            <pc:docMk/>
            <pc:sldMk cId="983460109" sldId="259"/>
            <ac:spMk id="11" creationId="{70445487-FB3A-4A9A-BE3F-DF5C71BC5974}"/>
          </ac:spMkLst>
        </pc:spChg>
        <pc:spChg chg="add mod ord">
          <ac:chgData name="Sykes, Meg" userId="40827640-17ac-4d40-b253-0319fac8f0c4" providerId="ADAL" clId="{68FB7FEA-6995-4198-9F90-B59AFD5E3251}" dt="2026-05-05T22:50:10.836" v="1508" actId="555"/>
          <ac:spMkLst>
            <pc:docMk/>
            <pc:sldMk cId="983460109" sldId="259"/>
            <ac:spMk id="20" creationId="{AB7D5561-D6D4-EB1E-2D6C-0C5F3B14AF67}"/>
          </ac:spMkLst>
        </pc:spChg>
        <pc:spChg chg="add mod">
          <ac:chgData name="Sykes, Meg" userId="40827640-17ac-4d40-b253-0319fac8f0c4" providerId="ADAL" clId="{68FB7FEA-6995-4198-9F90-B59AFD5E3251}" dt="2026-05-05T22:36:37.667" v="1311" actId="12789"/>
          <ac:spMkLst>
            <pc:docMk/>
            <pc:sldMk cId="983460109" sldId="259"/>
            <ac:spMk id="22" creationId="{B25499DC-04BB-7FCC-E716-D2FF8E31BDDB}"/>
          </ac:spMkLst>
        </pc:spChg>
        <pc:spChg chg="add mod">
          <ac:chgData name="Sykes, Meg" userId="40827640-17ac-4d40-b253-0319fac8f0c4" providerId="ADAL" clId="{68FB7FEA-6995-4198-9F90-B59AFD5E3251}" dt="2026-05-05T23:03:42.418" v="1602" actId="1035"/>
          <ac:spMkLst>
            <pc:docMk/>
            <pc:sldMk cId="983460109" sldId="259"/>
            <ac:spMk id="24" creationId="{2E55E1C5-F70A-EA49-663D-755D66504323}"/>
          </ac:spMkLst>
        </pc:spChg>
        <pc:spChg chg="add mod">
          <ac:chgData name="Sykes, Meg" userId="40827640-17ac-4d40-b253-0319fac8f0c4" providerId="ADAL" clId="{68FB7FEA-6995-4198-9F90-B59AFD5E3251}" dt="2026-05-05T23:03:42.418" v="1602" actId="1035"/>
          <ac:spMkLst>
            <pc:docMk/>
            <pc:sldMk cId="983460109" sldId="259"/>
            <ac:spMk id="25" creationId="{487E6135-509F-E61C-1610-0AB78222473B}"/>
          </ac:spMkLst>
        </pc:spChg>
        <pc:spChg chg="add mod">
          <ac:chgData name="Sykes, Meg" userId="40827640-17ac-4d40-b253-0319fac8f0c4" providerId="ADAL" clId="{68FB7FEA-6995-4198-9F90-B59AFD5E3251}" dt="2026-05-05T23:28:50.563" v="1864" actId="1036"/>
          <ac:spMkLst>
            <pc:docMk/>
            <pc:sldMk cId="983460109" sldId="259"/>
            <ac:spMk id="26" creationId="{E0BCC356-C50E-2923-349D-F26536AC4777}"/>
          </ac:spMkLst>
        </pc:spChg>
        <pc:spChg chg="add mod">
          <ac:chgData name="Sykes, Meg" userId="40827640-17ac-4d40-b253-0319fac8f0c4" providerId="ADAL" clId="{68FB7FEA-6995-4198-9F90-B59AFD5E3251}" dt="2026-05-05T23:03:42.418" v="1602" actId="1035"/>
          <ac:spMkLst>
            <pc:docMk/>
            <pc:sldMk cId="983460109" sldId="259"/>
            <ac:spMk id="27" creationId="{E755423F-0A44-F4F5-B7CE-E7ACFE31217E}"/>
          </ac:spMkLst>
        </pc:spChg>
        <pc:spChg chg="add mod ord">
          <ac:chgData name="Sykes, Meg" userId="40827640-17ac-4d40-b253-0319fac8f0c4" providerId="ADAL" clId="{68FB7FEA-6995-4198-9F90-B59AFD5E3251}" dt="2026-05-05T23:28:50.563" v="1864" actId="1036"/>
          <ac:spMkLst>
            <pc:docMk/>
            <pc:sldMk cId="983460109" sldId="259"/>
            <ac:spMk id="28" creationId="{C0825A28-822D-5477-4C75-C3D50907DA0A}"/>
          </ac:spMkLst>
        </pc:spChg>
        <pc:spChg chg="add mod">
          <ac:chgData name="Sykes, Meg" userId="40827640-17ac-4d40-b253-0319fac8f0c4" providerId="ADAL" clId="{68FB7FEA-6995-4198-9F90-B59AFD5E3251}" dt="2026-05-05T23:28:50.563" v="1864" actId="1036"/>
          <ac:spMkLst>
            <pc:docMk/>
            <pc:sldMk cId="983460109" sldId="259"/>
            <ac:spMk id="29" creationId="{D4F039C7-EAB6-3DB2-9A2E-F9635001144F}"/>
          </ac:spMkLst>
        </pc:spChg>
        <pc:spChg chg="add mod">
          <ac:chgData name="Sykes, Meg" userId="40827640-17ac-4d40-b253-0319fac8f0c4" providerId="ADAL" clId="{68FB7FEA-6995-4198-9F90-B59AFD5E3251}" dt="2026-05-05T23:28:50.563" v="1864" actId="1036"/>
          <ac:spMkLst>
            <pc:docMk/>
            <pc:sldMk cId="983460109" sldId="259"/>
            <ac:spMk id="30" creationId="{EA437E49-4EFD-3DD0-2A5A-6058CCCBFF23}"/>
          </ac:spMkLst>
        </pc:spChg>
        <pc:spChg chg="add mod">
          <ac:chgData name="Sykes, Meg" userId="40827640-17ac-4d40-b253-0319fac8f0c4" providerId="ADAL" clId="{68FB7FEA-6995-4198-9F90-B59AFD5E3251}" dt="2026-05-05T23:03:42.418" v="1602" actId="1035"/>
          <ac:spMkLst>
            <pc:docMk/>
            <pc:sldMk cId="983460109" sldId="259"/>
            <ac:spMk id="31" creationId="{44047451-8B67-DEF4-8521-15B974EDE5DC}"/>
          </ac:spMkLst>
        </pc:spChg>
        <pc:spChg chg="add mod">
          <ac:chgData name="Sykes, Meg" userId="40827640-17ac-4d40-b253-0319fac8f0c4" providerId="ADAL" clId="{68FB7FEA-6995-4198-9F90-B59AFD5E3251}" dt="2026-05-05T23:28:40.242" v="1847" actId="14100"/>
          <ac:spMkLst>
            <pc:docMk/>
            <pc:sldMk cId="983460109" sldId="259"/>
            <ac:spMk id="32" creationId="{8F774423-C3EB-44DD-F6A4-59F48E3DFB75}"/>
          </ac:spMkLst>
        </pc:spChg>
        <pc:spChg chg="add mod">
          <ac:chgData name="Sykes, Meg" userId="40827640-17ac-4d40-b253-0319fac8f0c4" providerId="ADAL" clId="{68FB7FEA-6995-4198-9F90-B59AFD5E3251}" dt="2026-05-05T23:28:50.563" v="1864" actId="1036"/>
          <ac:spMkLst>
            <pc:docMk/>
            <pc:sldMk cId="983460109" sldId="259"/>
            <ac:spMk id="33" creationId="{B473FCCB-F6E6-317D-F4E5-F6138A425826}"/>
          </ac:spMkLst>
        </pc:spChg>
        <pc:spChg chg="add mod">
          <ac:chgData name="Sykes, Meg" userId="40827640-17ac-4d40-b253-0319fac8f0c4" providerId="ADAL" clId="{68FB7FEA-6995-4198-9F90-B59AFD5E3251}" dt="2026-05-05T22:37:15.572" v="1346" actId="1037"/>
          <ac:spMkLst>
            <pc:docMk/>
            <pc:sldMk cId="983460109" sldId="259"/>
            <ac:spMk id="34" creationId="{5DD58D94-F66C-4AE7-D7DF-9C8C6DB6C4D0}"/>
          </ac:spMkLst>
        </pc:spChg>
        <pc:spChg chg="add mod">
          <ac:chgData name="Sykes, Meg" userId="40827640-17ac-4d40-b253-0319fac8f0c4" providerId="ADAL" clId="{68FB7FEA-6995-4198-9F90-B59AFD5E3251}" dt="2026-05-05T22:37:15.572" v="1346" actId="1037"/>
          <ac:spMkLst>
            <pc:docMk/>
            <pc:sldMk cId="983460109" sldId="259"/>
            <ac:spMk id="35" creationId="{D3C379B7-92DF-3EA7-9C78-F06A57C9B151}"/>
          </ac:spMkLst>
        </pc:spChg>
        <pc:spChg chg="add mod">
          <ac:chgData name="Sykes, Meg" userId="40827640-17ac-4d40-b253-0319fac8f0c4" providerId="ADAL" clId="{68FB7FEA-6995-4198-9F90-B59AFD5E3251}" dt="2026-05-05T23:28:40.242" v="1847" actId="14100"/>
          <ac:spMkLst>
            <pc:docMk/>
            <pc:sldMk cId="983460109" sldId="259"/>
            <ac:spMk id="36" creationId="{2FCDFF7A-6789-AC32-1646-B918D89B3C75}"/>
          </ac:spMkLst>
        </pc:spChg>
        <pc:spChg chg="add mod ord">
          <ac:chgData name="Sykes, Meg" userId="40827640-17ac-4d40-b253-0319fac8f0c4" providerId="ADAL" clId="{68FB7FEA-6995-4198-9F90-B59AFD5E3251}" dt="2026-05-07T21:14:23.929" v="2760" actId="14100"/>
          <ac:spMkLst>
            <pc:docMk/>
            <pc:sldMk cId="983460109" sldId="259"/>
            <ac:spMk id="37" creationId="{6457374C-3B6B-652B-537D-A3F32468C06F}"/>
          </ac:spMkLst>
        </pc:spChg>
        <pc:spChg chg="add mod ord">
          <ac:chgData name="Sykes, Meg" userId="40827640-17ac-4d40-b253-0319fac8f0c4" providerId="ADAL" clId="{68FB7FEA-6995-4198-9F90-B59AFD5E3251}" dt="2026-05-05T23:28:40.242" v="1847" actId="14100"/>
          <ac:spMkLst>
            <pc:docMk/>
            <pc:sldMk cId="983460109" sldId="259"/>
            <ac:spMk id="38" creationId="{4DA264CA-8BD8-B5D5-0080-14529B05407D}"/>
          </ac:spMkLst>
        </pc:spChg>
        <pc:spChg chg="add mod ord">
          <ac:chgData name="Sykes, Meg" userId="40827640-17ac-4d40-b253-0319fac8f0c4" providerId="ADAL" clId="{68FB7FEA-6995-4198-9F90-B59AFD5E3251}" dt="2026-05-05T23:28:50.563" v="1864" actId="1036"/>
          <ac:spMkLst>
            <pc:docMk/>
            <pc:sldMk cId="983460109" sldId="259"/>
            <ac:spMk id="39" creationId="{F9DF7D19-9340-F10D-E514-BC249DC72F66}"/>
          </ac:spMkLst>
        </pc:spChg>
        <pc:spChg chg="add mod">
          <ac:chgData name="Sykes, Meg" userId="40827640-17ac-4d40-b253-0319fac8f0c4" providerId="ADAL" clId="{68FB7FEA-6995-4198-9F90-B59AFD5E3251}" dt="2026-05-06T15:40:44.636" v="2528" actId="20577"/>
          <ac:spMkLst>
            <pc:docMk/>
            <pc:sldMk cId="983460109" sldId="259"/>
            <ac:spMk id="46" creationId="{AF79A263-666A-4B42-7EE3-DDCF31005155}"/>
          </ac:spMkLst>
        </pc:spChg>
        <pc:spChg chg="add mod ord">
          <ac:chgData name="Sykes, Meg" userId="40827640-17ac-4d40-b253-0319fac8f0c4" providerId="ADAL" clId="{68FB7FEA-6995-4198-9F90-B59AFD5E3251}" dt="2026-05-05T23:28:40.242" v="1847" actId="14100"/>
          <ac:spMkLst>
            <pc:docMk/>
            <pc:sldMk cId="983460109" sldId="259"/>
            <ac:spMk id="47" creationId="{6852CD35-EC2D-94F3-2BA9-97427474EF3A}"/>
          </ac:spMkLst>
        </pc:spChg>
        <pc:spChg chg="add mod">
          <ac:chgData name="Sykes, Meg" userId="40827640-17ac-4d40-b253-0319fac8f0c4" providerId="ADAL" clId="{68FB7FEA-6995-4198-9F90-B59AFD5E3251}" dt="2026-05-05T23:28:50.563" v="1864" actId="1036"/>
          <ac:spMkLst>
            <pc:docMk/>
            <pc:sldMk cId="983460109" sldId="259"/>
            <ac:spMk id="48" creationId="{49C8ED37-86AE-855C-7786-6418391542F2}"/>
          </ac:spMkLst>
        </pc:spChg>
        <pc:spChg chg="add mod">
          <ac:chgData name="Sykes, Meg" userId="40827640-17ac-4d40-b253-0319fac8f0c4" providerId="ADAL" clId="{68FB7FEA-6995-4198-9F90-B59AFD5E3251}" dt="2026-05-05T23:28:50.563" v="1864" actId="1036"/>
          <ac:spMkLst>
            <pc:docMk/>
            <pc:sldMk cId="983460109" sldId="259"/>
            <ac:spMk id="58" creationId="{39E855EF-1C7A-671D-9EF9-7D82D5E2E7C3}"/>
          </ac:spMkLst>
        </pc:spChg>
        <pc:cxnChg chg="add mod">
          <ac:chgData name="Sykes, Meg" userId="40827640-17ac-4d40-b253-0319fac8f0c4" providerId="ADAL" clId="{68FB7FEA-6995-4198-9F90-B59AFD5E3251}" dt="2026-05-05T22:31:37.481" v="1081"/>
          <ac:cxnSpMkLst>
            <pc:docMk/>
            <pc:sldMk cId="983460109" sldId="259"/>
            <ac:cxnSpMk id="7" creationId="{D96F021C-0685-DDA3-0D65-F2DF6498A977}"/>
          </ac:cxnSpMkLst>
        </pc:cxnChg>
        <pc:cxnChg chg="add mod">
          <ac:chgData name="Sykes, Meg" userId="40827640-17ac-4d40-b253-0319fac8f0c4" providerId="ADAL" clId="{68FB7FEA-6995-4198-9F90-B59AFD5E3251}" dt="2026-05-05T23:26:54.956" v="1834" actId="1035"/>
          <ac:cxnSpMkLst>
            <pc:docMk/>
            <pc:sldMk cId="983460109" sldId="259"/>
            <ac:cxnSpMk id="10" creationId="{5A017647-5ED1-037C-C797-C5FEA516BE1C}"/>
          </ac:cxnSpMkLst>
        </pc:cxnChg>
        <pc:cxnChg chg="add mod">
          <ac:chgData name="Sykes, Meg" userId="40827640-17ac-4d40-b253-0319fac8f0c4" providerId="ADAL" clId="{68FB7FEA-6995-4198-9F90-B59AFD5E3251}" dt="2026-05-05T23:03:26.718" v="1594" actId="1036"/>
          <ac:cxnSpMkLst>
            <pc:docMk/>
            <pc:sldMk cId="983460109" sldId="259"/>
            <ac:cxnSpMk id="12" creationId="{B7CFC0A8-D815-CB7D-92EF-8BF3E72A7C62}"/>
          </ac:cxnSpMkLst>
        </pc:cxnChg>
        <pc:cxnChg chg="add mod">
          <ac:chgData name="Sykes, Meg" userId="40827640-17ac-4d40-b253-0319fac8f0c4" providerId="ADAL" clId="{68FB7FEA-6995-4198-9F90-B59AFD5E3251}" dt="2026-05-05T23:03:26.718" v="1594" actId="1036"/>
          <ac:cxnSpMkLst>
            <pc:docMk/>
            <pc:sldMk cId="983460109" sldId="259"/>
            <ac:cxnSpMk id="13" creationId="{8AB0A220-A9D1-3FD8-4E9B-B9CFE8432657}"/>
          </ac:cxnSpMkLst>
        </pc:cxnChg>
        <pc:cxnChg chg="add mod">
          <ac:chgData name="Sykes, Meg" userId="40827640-17ac-4d40-b253-0319fac8f0c4" providerId="ADAL" clId="{68FB7FEA-6995-4198-9F90-B59AFD5E3251}" dt="2026-05-05T23:03:26.718" v="1594" actId="1036"/>
          <ac:cxnSpMkLst>
            <pc:docMk/>
            <pc:sldMk cId="983460109" sldId="259"/>
            <ac:cxnSpMk id="14" creationId="{583BA999-6D1A-C329-21C5-CDC15182A9FA}"/>
          </ac:cxnSpMkLst>
        </pc:cxnChg>
        <pc:cxnChg chg="add mod">
          <ac:chgData name="Sykes, Meg" userId="40827640-17ac-4d40-b253-0319fac8f0c4" providerId="ADAL" clId="{68FB7FEA-6995-4198-9F90-B59AFD5E3251}" dt="2026-05-05T23:03:26.718" v="1594" actId="1036"/>
          <ac:cxnSpMkLst>
            <pc:docMk/>
            <pc:sldMk cId="983460109" sldId="259"/>
            <ac:cxnSpMk id="15" creationId="{D044719E-813E-7E70-9D1C-496D22E7D7F2}"/>
          </ac:cxnSpMkLst>
        </pc:cxnChg>
        <pc:cxnChg chg="add mod">
          <ac:chgData name="Sykes, Meg" userId="40827640-17ac-4d40-b253-0319fac8f0c4" providerId="ADAL" clId="{68FB7FEA-6995-4198-9F90-B59AFD5E3251}" dt="2026-05-05T23:03:26.718" v="1594" actId="1036"/>
          <ac:cxnSpMkLst>
            <pc:docMk/>
            <pc:sldMk cId="983460109" sldId="259"/>
            <ac:cxnSpMk id="16" creationId="{23A049FC-D7C5-9A4E-B995-EAE9F84F98C7}"/>
          </ac:cxnSpMkLst>
        </pc:cxnChg>
        <pc:cxnChg chg="add mod">
          <ac:chgData name="Sykes, Meg" userId="40827640-17ac-4d40-b253-0319fac8f0c4" providerId="ADAL" clId="{68FB7FEA-6995-4198-9F90-B59AFD5E3251}" dt="2026-05-05T23:03:26.718" v="1594" actId="1036"/>
          <ac:cxnSpMkLst>
            <pc:docMk/>
            <pc:sldMk cId="983460109" sldId="259"/>
            <ac:cxnSpMk id="17" creationId="{C31FF6A8-D181-E07E-48F3-E8A80008948E}"/>
          </ac:cxnSpMkLst>
        </pc:cxnChg>
        <pc:cxnChg chg="add mod">
          <ac:chgData name="Sykes, Meg" userId="40827640-17ac-4d40-b253-0319fac8f0c4" providerId="ADAL" clId="{68FB7FEA-6995-4198-9F90-B59AFD5E3251}" dt="2026-05-05T23:03:26.718" v="1594" actId="1036"/>
          <ac:cxnSpMkLst>
            <pc:docMk/>
            <pc:sldMk cId="983460109" sldId="259"/>
            <ac:cxnSpMk id="18" creationId="{CF49DECB-00FF-5DC2-6206-A08CFA06E0CA}"/>
          </ac:cxnSpMkLst>
        </pc:cxnChg>
        <pc:cxnChg chg="add mod">
          <ac:chgData name="Sykes, Meg" userId="40827640-17ac-4d40-b253-0319fac8f0c4" providerId="ADAL" clId="{68FB7FEA-6995-4198-9F90-B59AFD5E3251}" dt="2026-05-05T23:03:26.718" v="1594" actId="1036"/>
          <ac:cxnSpMkLst>
            <pc:docMk/>
            <pc:sldMk cId="983460109" sldId="259"/>
            <ac:cxnSpMk id="19" creationId="{7BC47453-B5A5-69F2-91C0-CC436A58BF50}"/>
          </ac:cxnSpMkLst>
        </pc:cxnChg>
        <pc:cxnChg chg="add mod">
          <ac:chgData name="Sykes, Meg" userId="40827640-17ac-4d40-b253-0319fac8f0c4" providerId="ADAL" clId="{68FB7FEA-6995-4198-9F90-B59AFD5E3251}" dt="2026-05-07T20:55:03.747" v="2655" actId="14100"/>
          <ac:cxnSpMkLst>
            <pc:docMk/>
            <pc:sldMk cId="983460109" sldId="259"/>
            <ac:cxnSpMk id="41" creationId="{E95796F9-EE7B-ACD2-D476-9CDFCA95EABE}"/>
          </ac:cxnSpMkLst>
        </pc:cxnChg>
        <pc:cxnChg chg="add mod">
          <ac:chgData name="Sykes, Meg" userId="40827640-17ac-4d40-b253-0319fac8f0c4" providerId="ADAL" clId="{68FB7FEA-6995-4198-9F90-B59AFD5E3251}" dt="2026-05-05T23:10:32.405" v="1649" actId="14100"/>
          <ac:cxnSpMkLst>
            <pc:docMk/>
            <pc:sldMk cId="983460109" sldId="259"/>
            <ac:cxnSpMk id="42" creationId="{24C4C761-7FF8-9BC4-B4FF-AD0BD1143B48}"/>
          </ac:cxnSpMkLst>
        </pc:cxnChg>
        <pc:cxnChg chg="add mod">
          <ac:chgData name="Sykes, Meg" userId="40827640-17ac-4d40-b253-0319fac8f0c4" providerId="ADAL" clId="{68FB7FEA-6995-4198-9F90-B59AFD5E3251}" dt="2026-05-05T23:08:53.967" v="1627" actId="14100"/>
          <ac:cxnSpMkLst>
            <pc:docMk/>
            <pc:sldMk cId="983460109" sldId="259"/>
            <ac:cxnSpMk id="43" creationId="{065B43F6-0972-5463-D7F7-AA440C25A2A3}"/>
          </ac:cxnSpMkLst>
        </pc:cxnChg>
        <pc:cxnChg chg="add mod ord">
          <ac:chgData name="Sykes, Meg" userId="40827640-17ac-4d40-b253-0319fac8f0c4" providerId="ADAL" clId="{68FB7FEA-6995-4198-9F90-B59AFD5E3251}" dt="2026-05-07T20:55:10.766" v="2656" actId="14100"/>
          <ac:cxnSpMkLst>
            <pc:docMk/>
            <pc:sldMk cId="983460109" sldId="259"/>
            <ac:cxnSpMk id="44" creationId="{F0090890-B765-A57F-CECE-B2135545A7D9}"/>
          </ac:cxnSpMkLst>
        </pc:cxnChg>
        <pc:cxnChg chg="add mod">
          <ac:chgData name="Sykes, Meg" userId="40827640-17ac-4d40-b253-0319fac8f0c4" providerId="ADAL" clId="{68FB7FEA-6995-4198-9F90-B59AFD5E3251}" dt="2026-05-05T23:15:04.598" v="1733" actId="14100"/>
          <ac:cxnSpMkLst>
            <pc:docMk/>
            <pc:sldMk cId="983460109" sldId="259"/>
            <ac:cxnSpMk id="45" creationId="{777E0EA3-4FD1-3C42-44A3-0EE56C4CF94A}"/>
          </ac:cxnSpMkLst>
        </pc:cxnChg>
        <pc:cxnChg chg="add mod ord">
          <ac:chgData name="Sykes, Meg" userId="40827640-17ac-4d40-b253-0319fac8f0c4" providerId="ADAL" clId="{68FB7FEA-6995-4198-9F90-B59AFD5E3251}" dt="2026-05-05T23:15:14.969" v="1734" actId="14100"/>
          <ac:cxnSpMkLst>
            <pc:docMk/>
            <pc:sldMk cId="983460109" sldId="259"/>
            <ac:cxnSpMk id="49" creationId="{75E39417-A394-882F-2960-79539C04235A}"/>
          </ac:cxnSpMkLst>
        </pc:cxnChg>
      </pc:sldChg>
      <pc:sldChg chg="addSp delSp modSp mod">
        <pc:chgData name="Sykes, Meg" userId="40827640-17ac-4d40-b253-0319fac8f0c4" providerId="ADAL" clId="{68FB7FEA-6995-4198-9F90-B59AFD5E3251}" dt="2026-05-06T00:20:50.918" v="2484" actId="478"/>
        <pc:sldMkLst>
          <pc:docMk/>
          <pc:sldMk cId="1958010837" sldId="284"/>
        </pc:sldMkLst>
        <pc:spChg chg="del">
          <ac:chgData name="Sykes, Meg" userId="40827640-17ac-4d40-b253-0319fac8f0c4" providerId="ADAL" clId="{68FB7FEA-6995-4198-9F90-B59AFD5E3251}" dt="2026-05-06T00:20:50.918" v="2484" actId="478"/>
          <ac:spMkLst>
            <pc:docMk/>
            <pc:sldMk cId="1958010837" sldId="284"/>
            <ac:spMk id="2" creationId="{AFCBD5B5-A186-DAB2-A8D4-6BBE99B9F77F}"/>
          </ac:spMkLst>
        </pc:spChg>
        <pc:spChg chg="add mod">
          <ac:chgData name="Sykes, Meg" userId="40827640-17ac-4d40-b253-0319fac8f0c4" providerId="ADAL" clId="{68FB7FEA-6995-4198-9F90-B59AFD5E3251}" dt="2026-05-06T00:20:47.787" v="2483"/>
          <ac:spMkLst>
            <pc:docMk/>
            <pc:sldMk cId="1958010837" sldId="284"/>
            <ac:spMk id="5" creationId="{81EB6038-F542-4EA0-A564-476B7088DEE5}"/>
          </ac:spMkLst>
        </pc:spChg>
      </pc:sldChg>
      <pc:sldChg chg="modAnim">
        <pc:chgData name="Sykes, Meg" userId="40827640-17ac-4d40-b253-0319fac8f0c4" providerId="ADAL" clId="{68FB7FEA-6995-4198-9F90-B59AFD5E3251}" dt="2026-05-06T00:17:35.379" v="2462"/>
        <pc:sldMkLst>
          <pc:docMk/>
          <pc:sldMk cId="1069079884" sldId="314"/>
        </pc:sldMkLst>
      </pc:sldChg>
      <pc:sldChg chg="addSp delSp modSp mod modAnim">
        <pc:chgData name="Sykes, Meg" userId="40827640-17ac-4d40-b253-0319fac8f0c4" providerId="ADAL" clId="{68FB7FEA-6995-4198-9F90-B59AFD5E3251}" dt="2026-05-07T21:11:36.347" v="2758" actId="1036"/>
        <pc:sldMkLst>
          <pc:docMk/>
          <pc:sldMk cId="3846911390" sldId="316"/>
        </pc:sldMkLst>
        <pc:spChg chg="mod">
          <ac:chgData name="Sykes, Meg" userId="40827640-17ac-4d40-b253-0319fac8f0c4" providerId="ADAL" clId="{68FB7FEA-6995-4198-9F90-B59AFD5E3251}" dt="2026-05-07T21:11:26.438" v="2752" actId="404"/>
          <ac:spMkLst>
            <pc:docMk/>
            <pc:sldMk cId="3846911390" sldId="316"/>
            <ac:spMk id="2" creationId="{FF75A603-B9E9-F2BB-014D-0CC6F49ED556}"/>
          </ac:spMkLst>
        </pc:spChg>
        <pc:spChg chg="del">
          <ac:chgData name="Sykes, Meg" userId="40827640-17ac-4d40-b253-0319fac8f0c4" providerId="ADAL" clId="{68FB7FEA-6995-4198-9F90-B59AFD5E3251}" dt="2026-05-06T00:17:58.847" v="2463" actId="478"/>
          <ac:spMkLst>
            <pc:docMk/>
            <pc:sldMk cId="3846911390" sldId="316"/>
            <ac:spMk id="5" creationId="{9B86D4A7-28D4-CE57-883C-82BA74920C7B}"/>
          </ac:spMkLst>
        </pc:spChg>
        <pc:picChg chg="add mod">
          <ac:chgData name="Sykes, Meg" userId="40827640-17ac-4d40-b253-0319fac8f0c4" providerId="ADAL" clId="{68FB7FEA-6995-4198-9F90-B59AFD5E3251}" dt="2026-05-07T21:11:36.347" v="2758" actId="1036"/>
          <ac:picMkLst>
            <pc:docMk/>
            <pc:sldMk cId="3846911390" sldId="316"/>
            <ac:picMk id="6" creationId="{40F3E1E1-4933-4E11-1B4A-AA8923E1AF19}"/>
          </ac:picMkLst>
        </pc:picChg>
        <pc:picChg chg="add mod">
          <ac:chgData name="Sykes, Meg" userId="40827640-17ac-4d40-b253-0319fac8f0c4" providerId="ADAL" clId="{68FB7FEA-6995-4198-9F90-B59AFD5E3251}" dt="2026-05-07T21:08:53.344" v="2735" actId="1038"/>
          <ac:picMkLst>
            <pc:docMk/>
            <pc:sldMk cId="3846911390" sldId="316"/>
            <ac:picMk id="8" creationId="{BFFEBEB7-9181-07A4-5D99-5FFD2D86CE92}"/>
          </ac:picMkLst>
        </pc:picChg>
        <pc:picChg chg="add mod">
          <ac:chgData name="Sykes, Meg" userId="40827640-17ac-4d40-b253-0319fac8f0c4" providerId="ADAL" clId="{68FB7FEA-6995-4198-9F90-B59AFD5E3251}" dt="2026-05-07T21:08:34.666" v="2725" actId="12788"/>
          <ac:picMkLst>
            <pc:docMk/>
            <pc:sldMk cId="3846911390" sldId="316"/>
            <ac:picMk id="10" creationId="{C1252F10-5C3A-94F7-2071-0B22544E5CEB}"/>
          </ac:picMkLst>
        </pc:picChg>
      </pc:sldChg>
      <pc:sldChg chg="delSp modSp mod">
        <pc:chgData name="Sykes, Meg" userId="40827640-17ac-4d40-b253-0319fac8f0c4" providerId="ADAL" clId="{68FB7FEA-6995-4198-9F90-B59AFD5E3251}" dt="2026-05-07T21:23:43.948" v="2766" actId="20577"/>
        <pc:sldMkLst>
          <pc:docMk/>
          <pc:sldMk cId="4272506421" sldId="317"/>
        </pc:sldMkLst>
        <pc:spChg chg="mod">
          <ac:chgData name="Sykes, Meg" userId="40827640-17ac-4d40-b253-0319fac8f0c4" providerId="ADAL" clId="{68FB7FEA-6995-4198-9F90-B59AFD5E3251}" dt="2026-05-07T21:23:43.948" v="2766" actId="20577"/>
          <ac:spMkLst>
            <pc:docMk/>
            <pc:sldMk cId="4272506421" sldId="317"/>
            <ac:spMk id="2" creationId="{982202C0-0920-9CD6-4A6F-4ACE627D48D3}"/>
          </ac:spMkLst>
        </pc:spChg>
        <pc:spChg chg="del">
          <ac:chgData name="Sykes, Meg" userId="40827640-17ac-4d40-b253-0319fac8f0c4" providerId="ADAL" clId="{68FB7FEA-6995-4198-9F90-B59AFD5E3251}" dt="2026-05-06T00:18:35.056" v="2469" actId="478"/>
          <ac:spMkLst>
            <pc:docMk/>
            <pc:sldMk cId="4272506421" sldId="317"/>
            <ac:spMk id="5" creationId="{98F971AA-17EE-081C-91E9-064A1D494E96}"/>
          </ac:spMkLst>
        </pc:spChg>
      </pc:sldChg>
      <pc:sldChg chg="addSp delSp modSp add del mod modAnim modCm">
        <pc:chgData name="Sykes, Meg" userId="40827640-17ac-4d40-b253-0319fac8f0c4" providerId="ADAL" clId="{68FB7FEA-6995-4198-9F90-B59AFD5E3251}" dt="2026-05-07T20:55:48.690" v="2664" actId="1035"/>
        <pc:sldMkLst>
          <pc:docMk/>
          <pc:sldMk cId="2858645106" sldId="318"/>
        </pc:sldMkLst>
        <pc:spChg chg="mod">
          <ac:chgData name="Sykes, Meg" userId="40827640-17ac-4d40-b253-0319fac8f0c4" providerId="ADAL" clId="{68FB7FEA-6995-4198-9F90-B59AFD5E3251}" dt="2026-05-05T23:55:07.434" v="2260" actId="1076"/>
          <ac:spMkLst>
            <pc:docMk/>
            <pc:sldMk cId="2858645106" sldId="318"/>
            <ac:spMk id="2" creationId="{DA336507-C9BA-A4F6-7A90-6CDFD468A115}"/>
          </ac:spMkLst>
        </pc:spChg>
        <pc:spChg chg="mod">
          <ac:chgData name="Sykes, Meg" userId="40827640-17ac-4d40-b253-0319fac8f0c4" providerId="ADAL" clId="{68FB7FEA-6995-4198-9F90-B59AFD5E3251}" dt="2026-05-06T00:13:42.267" v="2442" actId="20577"/>
          <ac:spMkLst>
            <pc:docMk/>
            <pc:sldMk cId="2858645106" sldId="318"/>
            <ac:spMk id="3" creationId="{F160E20B-C7A5-CC8F-34E0-4812099F970F}"/>
          </ac:spMkLst>
        </pc:spChg>
        <pc:spChg chg="add mod">
          <ac:chgData name="Sykes, Meg" userId="40827640-17ac-4d40-b253-0319fac8f0c4" providerId="ADAL" clId="{68FB7FEA-6995-4198-9F90-B59AFD5E3251}" dt="2026-05-06T00:15:52.289" v="2460" actId="12788"/>
          <ac:spMkLst>
            <pc:docMk/>
            <pc:sldMk cId="2858645106" sldId="318"/>
            <ac:spMk id="9" creationId="{60BB10F2-1715-48E3-A179-F064D30E00DD}"/>
          </ac:spMkLst>
        </pc:spChg>
        <pc:spChg chg="add mod">
          <ac:chgData name="Sykes, Meg" userId="40827640-17ac-4d40-b253-0319fac8f0c4" providerId="ADAL" clId="{68FB7FEA-6995-4198-9F90-B59AFD5E3251}" dt="2026-05-06T00:15:52.289" v="2460" actId="12788"/>
          <ac:spMkLst>
            <pc:docMk/>
            <pc:sldMk cId="2858645106" sldId="318"/>
            <ac:spMk id="10" creationId="{53B4A981-403B-7D22-6BB6-A53962A304CC}"/>
          </ac:spMkLst>
        </pc:spChg>
        <pc:spChg chg="add mod">
          <ac:chgData name="Sykes, Meg" userId="40827640-17ac-4d40-b253-0319fac8f0c4" providerId="ADAL" clId="{68FB7FEA-6995-4198-9F90-B59AFD5E3251}" dt="2026-05-06T00:10:37.056" v="2419" actId="14100"/>
          <ac:spMkLst>
            <pc:docMk/>
            <pc:sldMk cId="2858645106" sldId="318"/>
            <ac:spMk id="13" creationId="{40F58D7A-5E83-3995-D06B-2D74BE30B0F4}"/>
          </ac:spMkLst>
        </pc:spChg>
        <pc:spChg chg="add mod topLvl">
          <ac:chgData name="Sykes, Meg" userId="40827640-17ac-4d40-b253-0319fac8f0c4" providerId="ADAL" clId="{68FB7FEA-6995-4198-9F90-B59AFD5E3251}" dt="2026-05-06T00:11:15.932" v="2422" actId="165"/>
          <ac:spMkLst>
            <pc:docMk/>
            <pc:sldMk cId="2858645106" sldId="318"/>
            <ac:spMk id="14" creationId="{B8B8A51B-8311-3F72-5FF8-3FD6CBA1CD81}"/>
          </ac:spMkLst>
        </pc:spChg>
        <pc:spChg chg="add mod topLvl">
          <ac:chgData name="Sykes, Meg" userId="40827640-17ac-4d40-b253-0319fac8f0c4" providerId="ADAL" clId="{68FB7FEA-6995-4198-9F90-B59AFD5E3251}" dt="2026-05-06T00:11:15.932" v="2422" actId="165"/>
          <ac:spMkLst>
            <pc:docMk/>
            <pc:sldMk cId="2858645106" sldId="318"/>
            <ac:spMk id="15" creationId="{7F7C8A51-68D0-DF00-FBE9-53C175B70BAD}"/>
          </ac:spMkLst>
        </pc:spChg>
        <pc:spChg chg="add mod topLvl">
          <ac:chgData name="Sykes, Meg" userId="40827640-17ac-4d40-b253-0319fac8f0c4" providerId="ADAL" clId="{68FB7FEA-6995-4198-9F90-B59AFD5E3251}" dt="2026-05-06T00:11:15.932" v="2422" actId="165"/>
          <ac:spMkLst>
            <pc:docMk/>
            <pc:sldMk cId="2858645106" sldId="318"/>
            <ac:spMk id="16" creationId="{BB2561E7-A145-8DF6-E50F-DFB8C1C7C6A2}"/>
          </ac:spMkLst>
        </pc:spChg>
        <pc:spChg chg="add mod topLvl">
          <ac:chgData name="Sykes, Meg" userId="40827640-17ac-4d40-b253-0319fac8f0c4" providerId="ADAL" clId="{68FB7FEA-6995-4198-9F90-B59AFD5E3251}" dt="2026-05-06T00:11:15.932" v="2422" actId="165"/>
          <ac:spMkLst>
            <pc:docMk/>
            <pc:sldMk cId="2858645106" sldId="318"/>
            <ac:spMk id="23" creationId="{16E899F5-8FCD-9331-4BF9-55278310753C}"/>
          </ac:spMkLst>
        </pc:spChg>
        <pc:spChg chg="add mod topLvl">
          <ac:chgData name="Sykes, Meg" userId="40827640-17ac-4d40-b253-0319fac8f0c4" providerId="ADAL" clId="{68FB7FEA-6995-4198-9F90-B59AFD5E3251}" dt="2026-05-07T20:54:32.980" v="2640" actId="1035"/>
          <ac:spMkLst>
            <pc:docMk/>
            <pc:sldMk cId="2858645106" sldId="318"/>
            <ac:spMk id="25" creationId="{276D1F0D-8C9C-899D-3C1D-91E5B0BA75D9}"/>
          </ac:spMkLst>
        </pc:spChg>
        <pc:spChg chg="add mod topLvl">
          <ac:chgData name="Sykes, Meg" userId="40827640-17ac-4d40-b253-0319fac8f0c4" providerId="ADAL" clId="{68FB7FEA-6995-4198-9F90-B59AFD5E3251}" dt="2026-05-07T20:55:38.292" v="2661" actId="1035"/>
          <ac:spMkLst>
            <pc:docMk/>
            <pc:sldMk cId="2858645106" sldId="318"/>
            <ac:spMk id="26" creationId="{A53D86E2-6536-5438-AE21-B943B71D0221}"/>
          </ac:spMkLst>
        </pc:spChg>
        <pc:spChg chg="add mod topLvl">
          <ac:chgData name="Sykes, Meg" userId="40827640-17ac-4d40-b253-0319fac8f0c4" providerId="ADAL" clId="{68FB7FEA-6995-4198-9F90-B59AFD5E3251}" dt="2026-05-07T20:55:34.520" v="2659" actId="1035"/>
          <ac:spMkLst>
            <pc:docMk/>
            <pc:sldMk cId="2858645106" sldId="318"/>
            <ac:spMk id="27" creationId="{84C0CF7F-F43C-C5F8-DF04-D22DBC542CF6}"/>
          </ac:spMkLst>
        </pc:spChg>
        <pc:spChg chg="add mod topLvl">
          <ac:chgData name="Sykes, Meg" userId="40827640-17ac-4d40-b253-0319fac8f0c4" providerId="ADAL" clId="{68FB7FEA-6995-4198-9F90-B59AFD5E3251}" dt="2026-05-07T20:55:48.690" v="2664" actId="1035"/>
          <ac:spMkLst>
            <pc:docMk/>
            <pc:sldMk cId="2858645106" sldId="318"/>
            <ac:spMk id="28" creationId="{D9AD1047-84DE-0EFC-9C79-703F60846A10}"/>
          </ac:spMkLst>
        </pc:spChg>
        <pc:grpChg chg="add del mod">
          <ac:chgData name="Sykes, Meg" userId="40827640-17ac-4d40-b253-0319fac8f0c4" providerId="ADAL" clId="{68FB7FEA-6995-4198-9F90-B59AFD5E3251}" dt="2026-05-06T00:11:15.932" v="2422" actId="165"/>
          <ac:grpSpMkLst>
            <pc:docMk/>
            <pc:sldMk cId="2858645106" sldId="318"/>
            <ac:grpSpMk id="29" creationId="{2149E2AE-DE30-7597-DFDC-8B36DE5D69A1}"/>
          </ac:grpSpMkLst>
        </pc:gr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Sykes, Meg" userId="40827640-17ac-4d40-b253-0319fac8f0c4" providerId="ADAL" clId="{68FB7FEA-6995-4198-9F90-B59AFD5E3251}" dt="2026-05-06T00:13:42.267" v="2442" actId="20577"/>
              <pc2:cmMkLst xmlns:pc2="http://schemas.microsoft.com/office/powerpoint/2019/9/main/command">
                <pc:docMk/>
                <pc:sldMk cId="2858645106" sldId="318"/>
                <pc2:cmMk id="{0C4AE6D5-B615-4F6D-9397-452702F24F7E}"/>
              </pc2:cmMkLst>
            </pc226:cmChg>
          </p:ext>
        </pc:extLst>
      </pc:sldChg>
    </pc:docChg>
  </pc:docChgLst>
  <pc:docChgLst>
    <pc:chgData name="Waltmunson, Kymber" userId="e8f0a00c-62a4-4878-bf2a-ea43f37ba493" providerId="ADAL" clId="{4B96B00C-15E8-44C5-982E-ABAEFC8E4893}"/>
    <pc:docChg chg="custSel addSld delSld modSld sldOrd modSection">
      <pc:chgData name="Waltmunson, Kymber" userId="e8f0a00c-62a4-4878-bf2a-ea43f37ba493" providerId="ADAL" clId="{4B96B00C-15E8-44C5-982E-ABAEFC8E4893}" dt="2026-05-07T22:41:13.153" v="2048" actId="478"/>
      <pc:docMkLst>
        <pc:docMk/>
      </pc:docMkLst>
      <pc:sldChg chg="delSp modSp mod">
        <pc:chgData name="Waltmunson, Kymber" userId="e8f0a00c-62a4-4878-bf2a-ea43f37ba493" providerId="ADAL" clId="{4B96B00C-15E8-44C5-982E-ABAEFC8E4893}" dt="2026-05-04T21:15:22.700" v="1453" actId="20577"/>
        <pc:sldMkLst>
          <pc:docMk/>
          <pc:sldMk cId="2546289153" sldId="256"/>
        </pc:sldMkLst>
        <pc:spChg chg="mod">
          <ac:chgData name="Waltmunson, Kymber" userId="e8f0a00c-62a4-4878-bf2a-ea43f37ba493" providerId="ADAL" clId="{4B96B00C-15E8-44C5-982E-ABAEFC8E4893}" dt="2026-05-04T21:15:22.700" v="1453" actId="20577"/>
          <ac:spMkLst>
            <pc:docMk/>
            <pc:sldMk cId="2546289153" sldId="256"/>
            <ac:spMk id="3" creationId="{2453553F-A342-A75A-8289-E010E0002622}"/>
          </ac:spMkLst>
        </pc:spChg>
        <pc:spChg chg="mod">
          <ac:chgData name="Waltmunson, Kymber" userId="e8f0a00c-62a4-4878-bf2a-ea43f37ba493" providerId="ADAL" clId="{4B96B00C-15E8-44C5-982E-ABAEFC8E4893}" dt="2026-05-02T18:25:57.519" v="643"/>
          <ac:spMkLst>
            <pc:docMk/>
            <pc:sldMk cId="2546289153" sldId="256"/>
            <ac:spMk id="4" creationId="{6F9AC393-137F-C952-8AC9-3C4491F52C34}"/>
          </ac:spMkLst>
        </pc:spChg>
        <pc:spChg chg="mod">
          <ac:chgData name="Waltmunson, Kymber" userId="e8f0a00c-62a4-4878-bf2a-ea43f37ba493" providerId="ADAL" clId="{4B96B00C-15E8-44C5-982E-ABAEFC8E4893}" dt="2026-05-02T18:26:08.688" v="660" actId="20577"/>
          <ac:spMkLst>
            <pc:docMk/>
            <pc:sldMk cId="2546289153" sldId="256"/>
            <ac:spMk id="5" creationId="{F5BB4199-3F48-6021-52FE-CBE0EE3BD807}"/>
          </ac:spMkLst>
        </pc:spChg>
      </pc:sldChg>
      <pc:sldChg chg="del ord">
        <pc:chgData name="Waltmunson, Kymber" userId="e8f0a00c-62a4-4878-bf2a-ea43f37ba493" providerId="ADAL" clId="{4B96B00C-15E8-44C5-982E-ABAEFC8E4893}" dt="2026-05-07T22:40:48.779" v="2046" actId="2696"/>
        <pc:sldMkLst>
          <pc:docMk/>
          <pc:sldMk cId="137028676" sldId="257"/>
        </pc:sldMkLst>
      </pc:sldChg>
      <pc:sldChg chg="modSp mod ord">
        <pc:chgData name="Waltmunson, Kymber" userId="e8f0a00c-62a4-4878-bf2a-ea43f37ba493" providerId="ADAL" clId="{4B96B00C-15E8-44C5-982E-ABAEFC8E4893}" dt="2026-05-07T18:56:35.395" v="2024"/>
        <pc:sldMkLst>
          <pc:docMk/>
          <pc:sldMk cId="2449592234" sldId="258"/>
        </pc:sldMkLst>
        <pc:spChg chg="mod">
          <ac:chgData name="Waltmunson, Kymber" userId="e8f0a00c-62a4-4878-bf2a-ea43f37ba493" providerId="ADAL" clId="{4B96B00C-15E8-44C5-982E-ABAEFC8E4893}" dt="2026-05-03T19:47:11.548" v="930" actId="255"/>
          <ac:spMkLst>
            <pc:docMk/>
            <pc:sldMk cId="2449592234" sldId="258"/>
            <ac:spMk id="3" creationId="{41C7A56E-C6A0-AD74-57A3-AE7FF92EC344}"/>
          </ac:spMkLst>
        </pc:spChg>
        <pc:graphicFrameChg chg="mod modGraphic">
          <ac:chgData name="Waltmunson, Kymber" userId="e8f0a00c-62a4-4878-bf2a-ea43f37ba493" providerId="ADAL" clId="{4B96B00C-15E8-44C5-982E-ABAEFC8E4893}" dt="2026-05-06T17:25:58.482" v="1800" actId="20577"/>
          <ac:graphicFrameMkLst>
            <pc:docMk/>
            <pc:sldMk cId="2449592234" sldId="258"/>
            <ac:graphicFrameMk id="5" creationId="{AC186C05-1CFA-D8B0-3D3C-003255529645}"/>
          </ac:graphicFrameMkLst>
        </pc:graphicFrameChg>
      </pc:sldChg>
      <pc:sldChg chg="delSp modSp mod ord delAnim">
        <pc:chgData name="Waltmunson, Kymber" userId="e8f0a00c-62a4-4878-bf2a-ea43f37ba493" providerId="ADAL" clId="{4B96B00C-15E8-44C5-982E-ABAEFC8E4893}" dt="2026-05-07T22:41:07.559" v="2047" actId="478"/>
        <pc:sldMkLst>
          <pc:docMk/>
          <pc:sldMk cId="983460109" sldId="259"/>
        </pc:sldMkLst>
        <pc:spChg chg="del mod">
          <ac:chgData name="Waltmunson, Kymber" userId="e8f0a00c-62a4-4878-bf2a-ea43f37ba493" providerId="ADAL" clId="{4B96B00C-15E8-44C5-982E-ABAEFC8E4893}" dt="2026-05-07T22:41:07.559" v="2047" actId="478"/>
          <ac:spMkLst>
            <pc:docMk/>
            <pc:sldMk cId="983460109" sldId="259"/>
            <ac:spMk id="2" creationId="{AFCBD5B5-A186-DAB2-A8D4-6BBE99B9F77F}"/>
          </ac:spMkLst>
        </pc:spChg>
        <pc:spChg chg="mod">
          <ac:chgData name="Waltmunson, Kymber" userId="e8f0a00c-62a4-4878-bf2a-ea43f37ba493" providerId="ADAL" clId="{4B96B00C-15E8-44C5-982E-ABAEFC8E4893}" dt="2026-05-06T14:35:05.831" v="1693" actId="20577"/>
          <ac:spMkLst>
            <pc:docMk/>
            <pc:sldMk cId="983460109" sldId="259"/>
            <ac:spMk id="3" creationId="{150C3982-AE6E-7DDC-27AB-DBE352D7BB9B}"/>
          </ac:spMkLst>
        </pc:spChg>
        <pc:spChg chg="del mod">
          <ac:chgData name="Waltmunson, Kymber" userId="e8f0a00c-62a4-4878-bf2a-ea43f37ba493" providerId="ADAL" clId="{4B96B00C-15E8-44C5-982E-ABAEFC8E4893}" dt="2026-05-07T20:49:06.828" v="2039" actId="478"/>
          <ac:spMkLst>
            <pc:docMk/>
            <pc:sldMk cId="983460109" sldId="259"/>
            <ac:spMk id="21" creationId="{AA5DC81B-208E-CE3C-F25E-3AB3020B8A91}"/>
          </ac:spMkLst>
        </pc:spChg>
        <pc:spChg chg="del">
          <ac:chgData name="Waltmunson, Kymber" userId="e8f0a00c-62a4-4878-bf2a-ea43f37ba493" providerId="ADAL" clId="{4B96B00C-15E8-44C5-982E-ABAEFC8E4893}" dt="2026-05-07T20:49:13.768" v="2042" actId="478"/>
          <ac:spMkLst>
            <pc:docMk/>
            <pc:sldMk cId="983460109" sldId="259"/>
            <ac:spMk id="23" creationId="{5CA34FF8-655A-B7BE-B3FF-B98307A26395}"/>
          </ac:spMkLst>
        </pc:spChg>
        <pc:spChg chg="mod">
          <ac:chgData name="Waltmunson, Kymber" userId="e8f0a00c-62a4-4878-bf2a-ea43f37ba493" providerId="ADAL" clId="{4B96B00C-15E8-44C5-982E-ABAEFC8E4893}" dt="2026-05-07T18:33:30.114" v="2008" actId="20577"/>
          <ac:spMkLst>
            <pc:docMk/>
            <pc:sldMk cId="983460109" sldId="259"/>
            <ac:spMk id="37" creationId="{6457374C-3B6B-652B-537D-A3F32468C06F}"/>
          </ac:spMkLst>
        </pc:spChg>
        <pc:spChg chg="mod">
          <ac:chgData name="Waltmunson, Kymber" userId="e8f0a00c-62a4-4878-bf2a-ea43f37ba493" providerId="ADAL" clId="{4B96B00C-15E8-44C5-982E-ABAEFC8E4893}" dt="2026-05-06T16:04:10.064" v="1774" actId="6549"/>
          <ac:spMkLst>
            <pc:docMk/>
            <pc:sldMk cId="983460109" sldId="259"/>
            <ac:spMk id="38" creationId="{4DA264CA-8BD8-B5D5-0080-14529B05407D}"/>
          </ac:spMkLst>
        </pc:spChg>
        <pc:spChg chg="mod">
          <ac:chgData name="Waltmunson, Kymber" userId="e8f0a00c-62a4-4878-bf2a-ea43f37ba493" providerId="ADAL" clId="{4B96B00C-15E8-44C5-982E-ABAEFC8E4893}" dt="2026-05-06T16:04:32.384" v="1780" actId="20577"/>
          <ac:spMkLst>
            <pc:docMk/>
            <pc:sldMk cId="983460109" sldId="259"/>
            <ac:spMk id="39" creationId="{F9DF7D19-9340-F10D-E514-BC249DC72F66}"/>
          </ac:spMkLst>
        </pc:spChg>
        <pc:spChg chg="mod">
          <ac:chgData name="Waltmunson, Kymber" userId="e8f0a00c-62a4-4878-bf2a-ea43f37ba493" providerId="ADAL" clId="{4B96B00C-15E8-44C5-982E-ABAEFC8E4893}" dt="2026-05-06T14:34:21.563" v="1674" actId="20577"/>
          <ac:spMkLst>
            <pc:docMk/>
            <pc:sldMk cId="983460109" sldId="259"/>
            <ac:spMk id="46" creationId="{AF79A263-666A-4B42-7EE3-DDCF31005155}"/>
          </ac:spMkLst>
        </pc:spChg>
        <pc:cxnChg chg="del mod">
          <ac:chgData name="Waltmunson, Kymber" userId="e8f0a00c-62a4-4878-bf2a-ea43f37ba493" providerId="ADAL" clId="{4B96B00C-15E8-44C5-982E-ABAEFC8E4893}" dt="2026-05-07T20:49:11.472" v="2041" actId="478"/>
          <ac:cxnSpMkLst>
            <pc:docMk/>
            <pc:sldMk cId="983460109" sldId="259"/>
            <ac:cxnSpMk id="50" creationId="{D5D08705-218E-72A1-4C05-10E51333379C}"/>
          </ac:cxnSpMkLst>
        </pc:cxnChg>
      </pc:sldChg>
      <pc:sldChg chg="del ord modNotesTx">
        <pc:chgData name="Waltmunson, Kymber" userId="e8f0a00c-62a4-4878-bf2a-ea43f37ba493" providerId="ADAL" clId="{4B96B00C-15E8-44C5-982E-ABAEFC8E4893}" dt="2026-05-07T22:40:39.131" v="2043" actId="2696"/>
        <pc:sldMkLst>
          <pc:docMk/>
          <pc:sldMk cId="1958010837" sldId="284"/>
        </pc:sldMkLst>
      </pc:sldChg>
      <pc:sldChg chg="del ord">
        <pc:chgData name="Waltmunson, Kymber" userId="e8f0a00c-62a4-4878-bf2a-ea43f37ba493" providerId="ADAL" clId="{4B96B00C-15E8-44C5-982E-ABAEFC8E4893}" dt="2026-05-07T22:40:45.224" v="2045" actId="2696"/>
        <pc:sldMkLst>
          <pc:docMk/>
          <pc:sldMk cId="2497562960" sldId="285"/>
        </pc:sldMkLst>
      </pc:sldChg>
      <pc:sldChg chg="addSp modSp add mod modAnim">
        <pc:chgData name="Waltmunson, Kymber" userId="e8f0a00c-62a4-4878-bf2a-ea43f37ba493" providerId="ADAL" clId="{4B96B00C-15E8-44C5-982E-ABAEFC8E4893}" dt="2026-05-03T19:47:22.369" v="931" actId="255"/>
        <pc:sldMkLst>
          <pc:docMk/>
          <pc:sldMk cId="1069079884" sldId="314"/>
        </pc:sldMkLst>
        <pc:spChg chg="mod">
          <ac:chgData name="Waltmunson, Kymber" userId="e8f0a00c-62a4-4878-bf2a-ea43f37ba493" providerId="ADAL" clId="{4B96B00C-15E8-44C5-982E-ABAEFC8E4893}" dt="2026-05-03T19:47:22.369" v="931" actId="255"/>
          <ac:spMkLst>
            <pc:docMk/>
            <pc:sldMk cId="1069079884" sldId="314"/>
            <ac:spMk id="3" creationId="{BE9F379E-844C-F39D-B6CE-55292A9EF569}"/>
          </ac:spMkLst>
        </pc:spChg>
        <pc:spChg chg="add mod">
          <ac:chgData name="Waltmunson, Kymber" userId="e8f0a00c-62a4-4878-bf2a-ea43f37ba493" providerId="ADAL" clId="{4B96B00C-15E8-44C5-982E-ABAEFC8E4893}" dt="2026-05-02T18:14:16.676" v="351" actId="14100"/>
          <ac:spMkLst>
            <pc:docMk/>
            <pc:sldMk cId="1069079884" sldId="314"/>
            <ac:spMk id="5" creationId="{018BBD07-82B7-D046-9080-F1C1DA1EBBFE}"/>
          </ac:spMkLst>
        </pc:spChg>
        <pc:spChg chg="add mod">
          <ac:chgData name="Waltmunson, Kymber" userId="e8f0a00c-62a4-4878-bf2a-ea43f37ba493" providerId="ADAL" clId="{4B96B00C-15E8-44C5-982E-ABAEFC8E4893}" dt="2026-05-02T18:15:10.038" v="355" actId="1076"/>
          <ac:spMkLst>
            <pc:docMk/>
            <pc:sldMk cId="1069079884" sldId="314"/>
            <ac:spMk id="6" creationId="{F8D32BE4-2809-697A-B352-43D915D86311}"/>
          </ac:spMkLst>
        </pc:spChg>
      </pc:sldChg>
      <pc:sldChg chg="add del ord">
        <pc:chgData name="Waltmunson, Kymber" userId="e8f0a00c-62a4-4878-bf2a-ea43f37ba493" providerId="ADAL" clId="{4B96B00C-15E8-44C5-982E-ABAEFC8E4893}" dt="2026-05-07T22:40:41.655" v="2044" actId="2696"/>
        <pc:sldMkLst>
          <pc:docMk/>
          <pc:sldMk cId="3565230493" sldId="315"/>
        </pc:sldMkLst>
      </pc:sldChg>
      <pc:sldChg chg="modSp add mod ord">
        <pc:chgData name="Waltmunson, Kymber" userId="e8f0a00c-62a4-4878-bf2a-ea43f37ba493" providerId="ADAL" clId="{4B96B00C-15E8-44C5-982E-ABAEFC8E4893}" dt="2026-05-07T19:43:19.778" v="2035" actId="12"/>
        <pc:sldMkLst>
          <pc:docMk/>
          <pc:sldMk cId="3846911390" sldId="316"/>
        </pc:sldMkLst>
        <pc:spChg chg="mod">
          <ac:chgData name="Waltmunson, Kymber" userId="e8f0a00c-62a4-4878-bf2a-ea43f37ba493" providerId="ADAL" clId="{4B96B00C-15E8-44C5-982E-ABAEFC8E4893}" dt="2026-05-07T19:43:19.778" v="2035" actId="12"/>
          <ac:spMkLst>
            <pc:docMk/>
            <pc:sldMk cId="3846911390" sldId="316"/>
            <ac:spMk id="2" creationId="{FF75A603-B9E9-F2BB-014D-0CC6F49ED556}"/>
          </ac:spMkLst>
        </pc:spChg>
        <pc:spChg chg="mod">
          <ac:chgData name="Waltmunson, Kymber" userId="e8f0a00c-62a4-4878-bf2a-ea43f37ba493" providerId="ADAL" clId="{4B96B00C-15E8-44C5-982E-ABAEFC8E4893}" dt="2026-05-02T18:21:09.860" v="564" actId="20577"/>
          <ac:spMkLst>
            <pc:docMk/>
            <pc:sldMk cId="3846911390" sldId="316"/>
            <ac:spMk id="3" creationId="{820476C8-1A11-80C0-EAEE-48DB2988B81F}"/>
          </ac:spMkLst>
        </pc:spChg>
      </pc:sldChg>
      <pc:sldChg chg="modSp add mod ord">
        <pc:chgData name="Waltmunson, Kymber" userId="e8f0a00c-62a4-4878-bf2a-ea43f37ba493" providerId="ADAL" clId="{4B96B00C-15E8-44C5-982E-ABAEFC8E4893}" dt="2026-05-07T20:47:23.324" v="2037"/>
        <pc:sldMkLst>
          <pc:docMk/>
          <pc:sldMk cId="4272506421" sldId="317"/>
        </pc:sldMkLst>
        <pc:spChg chg="mod">
          <ac:chgData name="Waltmunson, Kymber" userId="e8f0a00c-62a4-4878-bf2a-ea43f37ba493" providerId="ADAL" clId="{4B96B00C-15E8-44C5-982E-ABAEFC8E4893}" dt="2026-05-03T19:57:38" v="1436" actId="27636"/>
          <ac:spMkLst>
            <pc:docMk/>
            <pc:sldMk cId="4272506421" sldId="317"/>
            <ac:spMk id="2" creationId="{982202C0-0920-9CD6-4A6F-4ACE627D48D3}"/>
          </ac:spMkLst>
        </pc:spChg>
      </pc:sldChg>
      <pc:sldChg chg="delSp modSp add mod ord modCm">
        <pc:chgData name="Waltmunson, Kymber" userId="e8f0a00c-62a4-4878-bf2a-ea43f37ba493" providerId="ADAL" clId="{4B96B00C-15E8-44C5-982E-ABAEFC8E4893}" dt="2026-05-07T22:41:13.153" v="2048" actId="478"/>
        <pc:sldMkLst>
          <pc:docMk/>
          <pc:sldMk cId="2858645106" sldId="318"/>
        </pc:sldMkLst>
        <pc:spChg chg="del mod">
          <ac:chgData name="Waltmunson, Kymber" userId="e8f0a00c-62a4-4878-bf2a-ea43f37ba493" providerId="ADAL" clId="{4B96B00C-15E8-44C5-982E-ABAEFC8E4893}" dt="2026-05-07T22:41:13.153" v="2048" actId="478"/>
          <ac:spMkLst>
            <pc:docMk/>
            <pc:sldMk cId="2858645106" sldId="318"/>
            <ac:spMk id="2" creationId="{DA336507-C9BA-A4F6-7A90-6CDFD468A115}"/>
          </ac:spMkLst>
        </pc:spChg>
        <pc:spChg chg="mod">
          <ac:chgData name="Waltmunson, Kymber" userId="e8f0a00c-62a4-4878-bf2a-ea43f37ba493" providerId="ADAL" clId="{4B96B00C-15E8-44C5-982E-ABAEFC8E4893}" dt="2026-05-06T14:32:07.511" v="1638" actId="20577"/>
          <ac:spMkLst>
            <pc:docMk/>
            <pc:sldMk cId="2858645106" sldId="318"/>
            <ac:spMk id="3" creationId="{F160E20B-C7A5-CC8F-34E0-4812099F970F}"/>
          </ac:spMkLst>
        </pc:spChg>
        <pc:spChg chg="mod">
          <ac:chgData name="Waltmunson, Kymber" userId="e8f0a00c-62a4-4878-bf2a-ea43f37ba493" providerId="ADAL" clId="{4B96B00C-15E8-44C5-982E-ABAEFC8E4893}" dt="2026-05-06T14:28:21.910" v="1541" actId="313"/>
          <ac:spMkLst>
            <pc:docMk/>
            <pc:sldMk cId="2858645106" sldId="318"/>
            <ac:spMk id="10" creationId="{53B4A981-403B-7D22-6BB6-A53962A304CC}"/>
          </ac:spMkLst>
        </pc:spChg>
        <pc:spChg chg="mod">
          <ac:chgData name="Waltmunson, Kymber" userId="e8f0a00c-62a4-4878-bf2a-ea43f37ba493" providerId="ADAL" clId="{4B96B00C-15E8-44C5-982E-ABAEFC8E4893}" dt="2026-05-06T14:28:48.062" v="1545" actId="14100"/>
          <ac:spMkLst>
            <pc:docMk/>
            <pc:sldMk cId="2858645106" sldId="318"/>
            <ac:spMk id="15" creationId="{7F7C8A51-68D0-DF00-FBE9-53C175B70BAD}"/>
          </ac:spMkLst>
        </pc:spChg>
        <pc:spChg chg="mod">
          <ac:chgData name="Waltmunson, Kymber" userId="e8f0a00c-62a4-4878-bf2a-ea43f37ba493" providerId="ADAL" clId="{4B96B00C-15E8-44C5-982E-ABAEFC8E4893}" dt="2026-05-06T14:28:50.883" v="1546" actId="14100"/>
          <ac:spMkLst>
            <pc:docMk/>
            <pc:sldMk cId="2858645106" sldId="318"/>
            <ac:spMk id="16" creationId="{BB2561E7-A145-8DF6-E50F-DFB8C1C7C6A2}"/>
          </ac:spMkLst>
        </pc:spChg>
        <pc:spChg chg="mod">
          <ac:chgData name="Waltmunson, Kymber" userId="e8f0a00c-62a4-4878-bf2a-ea43f37ba493" providerId="ADAL" clId="{4B96B00C-15E8-44C5-982E-ABAEFC8E4893}" dt="2026-05-06T14:28:32.717" v="1542" actId="14100"/>
          <ac:spMkLst>
            <pc:docMk/>
            <pc:sldMk cId="2858645106" sldId="318"/>
            <ac:spMk id="23" creationId="{16E899F5-8FCD-9331-4BF9-55278310753C}"/>
          </ac:spMkLst>
        </pc:spChg>
        <pc:spChg chg="mod">
          <ac:chgData name="Waltmunson, Kymber" userId="e8f0a00c-62a4-4878-bf2a-ea43f37ba493" providerId="ADAL" clId="{4B96B00C-15E8-44C5-982E-ABAEFC8E4893}" dt="2026-05-06T14:29:01.306" v="1547" actId="1076"/>
          <ac:spMkLst>
            <pc:docMk/>
            <pc:sldMk cId="2858645106" sldId="318"/>
            <ac:spMk id="25" creationId="{276D1F0D-8C9C-899D-3C1D-91E5B0BA75D9}"/>
          </ac:spMkLst>
        </pc:spChg>
        <pc:spChg chg="mod">
          <ac:chgData name="Waltmunson, Kymber" userId="e8f0a00c-62a4-4878-bf2a-ea43f37ba493" providerId="ADAL" clId="{4B96B00C-15E8-44C5-982E-ABAEFC8E4893}" dt="2026-05-06T14:31:44.235" v="1611" actId="20577"/>
          <ac:spMkLst>
            <pc:docMk/>
            <pc:sldMk cId="2858645106" sldId="318"/>
            <ac:spMk id="26" creationId="{A53D86E2-6536-5438-AE21-B943B71D0221}"/>
          </ac:spMkLst>
        </pc:spChg>
        <pc:spChg chg="mod">
          <ac:chgData name="Waltmunson, Kymber" userId="e8f0a00c-62a4-4878-bf2a-ea43f37ba493" providerId="ADAL" clId="{4B96B00C-15E8-44C5-982E-ABAEFC8E4893}" dt="2026-05-06T14:29:31.242" v="1551" actId="1076"/>
          <ac:spMkLst>
            <pc:docMk/>
            <pc:sldMk cId="2858645106" sldId="318"/>
            <ac:spMk id="27" creationId="{84C0CF7F-F43C-C5F8-DF04-D22DBC542CF6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Waltmunson, Kymber" userId="e8f0a00c-62a4-4878-bf2a-ea43f37ba493" providerId="ADAL" clId="{4B96B00C-15E8-44C5-982E-ABAEFC8E4893}" dt="2026-05-06T14:32:07.511" v="1638" actId="20577"/>
              <pc2:cmMkLst xmlns:pc2="http://schemas.microsoft.com/office/powerpoint/2019/9/main/command">
                <pc:docMk/>
                <pc:sldMk cId="2858645106" sldId="318"/>
                <pc2:cmMk id="{0C4AE6D5-B615-4F6D-9397-452702F24F7E}"/>
              </pc2:cmMkLst>
            </pc226:cmChg>
          </p:ext>
        </pc:ext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029075" cy="350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265740" y="0"/>
            <a:ext cx="4029075" cy="350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376D75-DE55-4084-80E8-A366504EDC93}" type="datetimeFigureOut">
              <a:rPr lang="en-US" smtClean="0"/>
              <a:t>5/7/2026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6659563"/>
            <a:ext cx="4029075" cy="3508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265740" y="6659563"/>
            <a:ext cx="4029075" cy="3508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9F235B-3202-47CA-9350-7EB2C405DA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7012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28440" cy="3505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265809" y="0"/>
            <a:ext cx="4028440" cy="3505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FFA31642-2B81-4183-A5F0-04340411B921}" type="datetimeFigureOut">
              <a:rPr lang="en-US" smtClean="0"/>
              <a:t>5/7/2026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11400" y="525463"/>
            <a:ext cx="4673600" cy="2628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29640" y="3329940"/>
            <a:ext cx="7437120" cy="31546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658664"/>
            <a:ext cx="4028440" cy="3505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265809" y="6658664"/>
            <a:ext cx="4028440" cy="3505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C8683230-E945-4ACE-8F86-BF1A352F58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26522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83230-E945-4ACE-8F86-BF1A352F58F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7774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sz="120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83230-E945-4ACE-8F86-BF1A352F58F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58477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F3D3B20E-1795-D08F-E3E0-6AA4F5F68B9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-38420"/>
            <a:ext cx="9143998" cy="161364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AC97272-262B-1B02-4D3A-C16204F2B2BA}"/>
              </a:ext>
            </a:extLst>
          </p:cNvPr>
          <p:cNvSpPr txBox="1"/>
          <p:nvPr userDrawn="1"/>
        </p:nvSpPr>
        <p:spPr>
          <a:xfrm>
            <a:off x="338266" y="1372417"/>
            <a:ext cx="8467467" cy="769441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pPr algn="r"/>
            <a:r>
              <a:rPr lang="en-US" sz="2800" cap="all" dirty="0">
                <a:cs typeface="Arial" panose="020B0604020202020204" pitchFamily="34" charset="0"/>
              </a:rPr>
              <a:t>King County Auditor’s Office</a:t>
            </a:r>
            <a:endParaRPr lang="en-US" sz="2400" cap="all" dirty="0">
              <a:cs typeface="Arial" panose="020B0604020202020204" pitchFamily="34" charset="0"/>
            </a:endParaRPr>
          </a:p>
          <a:p>
            <a:pPr algn="r"/>
            <a:r>
              <a:rPr lang="en-US" sz="1600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Kymber Waltmunson, County Auditor</a:t>
            </a:r>
            <a:endParaRPr lang="en-US" sz="1400" dirty="0">
              <a:solidFill>
                <a:schemeClr val="bg1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86336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599" y="1219199"/>
            <a:ext cx="8686799" cy="3531665"/>
          </a:xfrm>
        </p:spPr>
        <p:txBody>
          <a:bodyPr lIns="0" rIns="0"/>
          <a:lstStyle>
            <a:lvl1pPr marL="512064" indent="-292608">
              <a:spcBef>
                <a:spcPts val="600"/>
              </a:spcBef>
              <a:spcAft>
                <a:spcPts val="1800"/>
              </a:spcAft>
              <a:buFont typeface="Arial" panose="020B0604020202020204" pitchFamily="34" charset="0"/>
              <a:buNone/>
              <a:defRPr sz="3200">
                <a:latin typeface="+mn-lt"/>
              </a:defRPr>
            </a:lvl1pPr>
            <a:lvl2pPr marL="1024128" indent="-228600">
              <a:spcBef>
                <a:spcPts val="0"/>
              </a:spcBef>
              <a:buFont typeface="Arial" panose="020B0604020202020204" pitchFamily="34" charset="0"/>
              <a:buNone/>
              <a:defRPr sz="2800" baseline="0">
                <a:latin typeface="+mn-lt"/>
              </a:defRPr>
            </a:lvl2pPr>
            <a:lvl3pPr>
              <a:defRPr>
                <a:latin typeface="Gill Sans MT" pitchFamily="34" charset="0"/>
              </a:defRPr>
            </a:lvl3pPr>
            <a:lvl4pPr>
              <a:defRPr>
                <a:latin typeface="Gill Sans MT" pitchFamily="34" charset="0"/>
              </a:defRPr>
            </a:lvl4pPr>
            <a:lvl5pPr>
              <a:defRPr>
                <a:latin typeface="Gill Sans MT" pitchFamily="34" charset="0"/>
              </a:defRPr>
            </a:lvl5pPr>
          </a:lstStyle>
          <a:p>
            <a:pPr marL="0" indent="0">
              <a:buNone/>
            </a:pPr>
            <a:r>
              <a:rPr lang="en-US" dirty="0">
                <a:latin typeface="Avenir LT Pro 65 Medium" panose="020B0603020203020204" pitchFamily="34" charset="0"/>
              </a:rPr>
              <a:t>Click to edit Master text styles</a:t>
            </a:r>
          </a:p>
          <a:p>
            <a:pPr>
              <a:buFont typeface="Gadugi" panose="020B0502040204020203" pitchFamily="34" charset="0"/>
              <a:buChar char="−"/>
            </a:pPr>
            <a:r>
              <a:rPr lang="en-US" dirty="0">
                <a:latin typeface="Avenir LT Pro 65 Medium" panose="020B0603020203020204" pitchFamily="34" charset="0"/>
              </a:rPr>
              <a:t>Bullet </a:t>
            </a:r>
          </a:p>
          <a:p>
            <a:pPr lvl="1">
              <a:buFont typeface="Gadugi" panose="020B0502040204020203" pitchFamily="34" charset="0"/>
              <a:buChar char="−"/>
            </a:pPr>
            <a:r>
              <a:rPr lang="en-US" dirty="0">
                <a:latin typeface="Avenir LT Pro 65 Medium" panose="020B0603020203020204" pitchFamily="34" charset="0"/>
              </a:rPr>
              <a:t>Second level bullet 28pt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228598" y="285094"/>
            <a:ext cx="8686800" cy="774954"/>
          </a:xfrm>
        </p:spPr>
        <p:txBody>
          <a:bodyPr lIns="0" rIns="0" anchor="t" anchorCtr="0">
            <a:normAutofit/>
          </a:bodyPr>
          <a:lstStyle>
            <a:lvl1pPr algn="l">
              <a:defRPr sz="3600">
                <a:solidFill>
                  <a:srgbClr val="00759B"/>
                </a:solidFill>
                <a:latin typeface="Georgia" panose="02040502050405020303" pitchFamily="18" charset="0"/>
              </a:defRPr>
            </a:lvl1pPr>
          </a:lstStyle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39E7E46-0A3C-2960-DC9A-86682B866D1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53"/>
            <a:ext cx="9144000" cy="268941"/>
          </a:xfrm>
          <a:prstGeom prst="rect">
            <a:avLst/>
          </a:prstGeom>
        </p:spPr>
      </p:pic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442976C2-A84A-D0DA-BF1E-1FD20D31BD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01000" y="4766321"/>
            <a:ext cx="914400" cy="273844"/>
          </a:xfrm>
        </p:spPr>
        <p:txBody>
          <a:bodyPr rIns="0"/>
          <a:lstStyle/>
          <a:p>
            <a:r>
              <a:rPr lang="en-US" sz="1400" dirty="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t>KCAO </a:t>
            </a:r>
            <a:fld id="{E7F5FB9F-680F-434A-9443-F0F40D6BE9DA}" type="slidenum">
              <a:rPr lang="en-US" sz="1400" smtClean="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pPr/>
              <a:t>‹#›</a:t>
            </a:fld>
            <a:endParaRPr lang="en-US" sz="1400" dirty="0">
              <a:solidFill>
                <a:srgbClr val="BFBFBF"/>
              </a:solidFill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0078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dirty="0">
                <a:latin typeface="Avenir LT Pro 65 Medium" panose="020B0603020203020204" pitchFamily="34" charset="0"/>
              </a:rPr>
              <a:t>Click to edit Master text styles</a:t>
            </a:r>
          </a:p>
          <a:p>
            <a:pPr>
              <a:buFont typeface="Gadugi" panose="020B0502040204020203" pitchFamily="34" charset="0"/>
              <a:buChar char="−"/>
            </a:pPr>
            <a:r>
              <a:rPr lang="en-US" dirty="0">
                <a:latin typeface="Avenir LT Pro 65 Medium" panose="020B0603020203020204" pitchFamily="34" charset="0"/>
              </a:rPr>
              <a:t>Second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KCAO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F5FB9F-680F-434A-9443-F0F40D6BE9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716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705" r:id="rId2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sv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10056000-2CFA-546C-C5E4-C1623C6D0091}"/>
              </a:ext>
            </a:extLst>
          </p:cNvPr>
          <p:cNvSpPr txBox="1"/>
          <p:nvPr/>
        </p:nvSpPr>
        <p:spPr>
          <a:xfrm>
            <a:off x="338266" y="1372417"/>
            <a:ext cx="8467467" cy="769441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pPr algn="r"/>
            <a:r>
              <a:rPr lang="en-US" sz="2800" cap="all" dirty="0">
                <a:cs typeface="Arial" panose="020B0604020202020204" pitchFamily="34" charset="0"/>
              </a:rPr>
              <a:t>King County Auditor’s Office</a:t>
            </a:r>
            <a:endParaRPr lang="en-US" sz="2400" cap="all" dirty="0">
              <a:cs typeface="Arial" panose="020B0604020202020204" pitchFamily="34" charset="0"/>
            </a:endParaRPr>
          </a:p>
          <a:p>
            <a:pPr algn="r"/>
            <a:r>
              <a:rPr lang="en-US" sz="1600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Kymber Waltmunson, County Auditor</a:t>
            </a:r>
            <a:endParaRPr lang="en-US" sz="1400" dirty="0">
              <a:solidFill>
                <a:schemeClr val="bg1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3" name="Title 3">
            <a:extLst>
              <a:ext uri="{FF2B5EF4-FFF2-40B4-BE49-F238E27FC236}">
                <a16:creationId xmlns:a16="http://schemas.microsoft.com/office/drawing/2014/main" id="{2453553F-A342-A75A-8289-E010E0002622}"/>
              </a:ext>
            </a:extLst>
          </p:cNvPr>
          <p:cNvSpPr txBox="1">
            <a:spLocks/>
          </p:cNvSpPr>
          <p:nvPr/>
        </p:nvSpPr>
        <p:spPr>
          <a:xfrm>
            <a:off x="338266" y="2482896"/>
            <a:ext cx="8467467" cy="1037494"/>
          </a:xfrm>
          <a:prstGeom prst="rect">
            <a:avLst/>
          </a:prstGeom>
        </p:spPr>
        <p:txBody>
          <a:bodyPr vert="horz" lIns="0" tIns="45720" rIns="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Gill Sans MT" pitchFamily="34" charset="0"/>
                <a:ea typeface="+mj-ea"/>
                <a:cs typeface="+mj-cs"/>
              </a:defRPr>
            </a:lvl1pPr>
          </a:lstStyle>
          <a:p>
            <a:pPr algn="l"/>
            <a:r>
              <a:rPr lang="en-US" sz="3600">
                <a:solidFill>
                  <a:srgbClr val="00759B"/>
                </a:solidFill>
                <a:latin typeface="Georgia" panose="02040502050405020303" pitchFamily="18" charset="0"/>
              </a:rPr>
              <a:t>Auditor on Fraud and Ethics Issues</a:t>
            </a:r>
          </a:p>
        </p:txBody>
      </p:sp>
      <p:sp>
        <p:nvSpPr>
          <p:cNvPr id="4" name="Subtitle 4">
            <a:extLst>
              <a:ext uri="{FF2B5EF4-FFF2-40B4-BE49-F238E27FC236}">
                <a16:creationId xmlns:a16="http://schemas.microsoft.com/office/drawing/2014/main" id="{6F9AC393-137F-C952-8AC9-3C4491F52C34}"/>
              </a:ext>
            </a:extLst>
          </p:cNvPr>
          <p:cNvSpPr txBox="1">
            <a:spLocks/>
          </p:cNvSpPr>
          <p:nvPr/>
        </p:nvSpPr>
        <p:spPr>
          <a:xfrm>
            <a:off x="338647" y="4375946"/>
            <a:ext cx="8452503" cy="471557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i="1" kern="1200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  <a:spcBef>
                <a:spcPts val="0"/>
              </a:spcBef>
              <a:defRPr/>
            </a:pPr>
            <a:r>
              <a:rPr lang="en-US" altLang="en-US" sz="1600" i="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May 12, 2026 | GOVERNMENT ACCOUNTABILITY AND OVERSIGHT COMMITTEE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F5BB4199-3F48-6021-52FE-CBE0EE3BD807}"/>
              </a:ext>
            </a:extLst>
          </p:cNvPr>
          <p:cNvSpPr txBox="1">
            <a:spLocks/>
          </p:cNvSpPr>
          <p:nvPr/>
        </p:nvSpPr>
        <p:spPr>
          <a:xfrm>
            <a:off x="338647" y="3442590"/>
            <a:ext cx="8452503" cy="471556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i="1" kern="1200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  <a:defRPr/>
            </a:pPr>
            <a:r>
              <a:rPr lang="en-US" altLang="en-US" sz="1600" i="0" dirty="0">
                <a:solidFill>
                  <a:schemeClr val="bg1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Kymber Waltmunson</a:t>
            </a:r>
            <a:endParaRPr lang="en-US" altLang="en-US" sz="1800" i="0" dirty="0">
              <a:solidFill>
                <a:srgbClr val="800000"/>
              </a:solidFill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2891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0F1645C-89B3-6764-347C-E5BC7DCF5725}"/>
              </a:ext>
            </a:extLst>
          </p:cNvPr>
          <p:cNvSpPr/>
          <p:nvPr/>
        </p:nvSpPr>
        <p:spPr>
          <a:xfrm>
            <a:off x="848411" y="1282337"/>
            <a:ext cx="8295589" cy="3261695"/>
          </a:xfrm>
          <a:prstGeom prst="rect">
            <a:avLst/>
          </a:prstGeom>
          <a:solidFill>
            <a:srgbClr val="F5F0F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1C7A56E-C6A0-AD74-57A3-AE7FF92EC3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598" y="285094"/>
            <a:ext cx="8915402" cy="774954"/>
          </a:xfrm>
        </p:spPr>
        <p:txBody>
          <a:bodyPr>
            <a:noAutofit/>
          </a:bodyPr>
          <a:lstStyle/>
          <a:p>
            <a:r>
              <a:rPr lang="en-US" sz="3500" dirty="0"/>
              <a:t>Implementing recs will prevent future issues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10D58B-76A2-76C1-1400-86FBBA7FA2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z="140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t>KCAO </a:t>
            </a:r>
            <a:fld id="{E7F5FB9F-680F-434A-9443-F0F40D6BE9DA}" type="slidenum">
              <a:rPr lang="en-US" sz="1400" smtClean="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pPr/>
              <a:t>2</a:t>
            </a:fld>
            <a:endParaRPr lang="en-US" sz="1400" dirty="0">
              <a:solidFill>
                <a:srgbClr val="BFBFBF"/>
              </a:solidFill>
              <a:latin typeface="+mn-lt"/>
              <a:cs typeface="Arial" panose="020B0604020202020204" pitchFamily="34" charset="0"/>
            </a:endParaRPr>
          </a:p>
        </p:txBody>
      </p:sp>
      <p:graphicFrame>
        <p:nvGraphicFramePr>
          <p:cNvPr id="5" name="Content Placeholder 1">
            <a:extLst>
              <a:ext uri="{FF2B5EF4-FFF2-40B4-BE49-F238E27FC236}">
                <a16:creationId xmlns:a16="http://schemas.microsoft.com/office/drawing/2014/main" id="{AC186C05-1CFA-D8B0-3D3C-003255529645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233436510"/>
              </p:ext>
            </p:extLst>
          </p:nvPr>
        </p:nvGraphicFramePr>
        <p:xfrm>
          <a:off x="228600" y="1441489"/>
          <a:ext cx="8690238" cy="2834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633">
                  <a:extLst>
                    <a:ext uri="{9D8B030D-6E8A-4147-A177-3AD203B41FA5}">
                      <a16:colId xmlns:a16="http://schemas.microsoft.com/office/drawing/2014/main" val="641810732"/>
                    </a:ext>
                  </a:extLst>
                </a:gridCol>
                <a:gridCol w="8063605">
                  <a:extLst>
                    <a:ext uri="{9D8B030D-6E8A-4147-A177-3AD203B41FA5}">
                      <a16:colId xmlns:a16="http://schemas.microsoft.com/office/drawing/2014/main" val="1968238597"/>
                    </a:ext>
                  </a:extLst>
                </a:gridCol>
              </a:tblGrid>
              <a:tr h="2031291"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endParaRPr lang="en-US" sz="2800" b="0">
                        <a:solidFill>
                          <a:srgbClr val="540054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509588" marR="0" lvl="0" indent="-28416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Pct val="100000"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800" b="0" dirty="0">
                          <a:solidFill>
                            <a:srgbClr val="540054"/>
                          </a:solidFill>
                          <a:latin typeface="+mn-lt"/>
                          <a:cs typeface="Arial" panose="020B0604020202020204" pitchFamily="34" charset="0"/>
                        </a:rPr>
                        <a:t>Strategy to strengthen fiscal controls</a:t>
                      </a:r>
                    </a:p>
                    <a:p>
                      <a:pPr marL="509588" marR="0" lvl="0" indent="-28416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Pct val="100000"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800" b="0" dirty="0">
                          <a:solidFill>
                            <a:srgbClr val="540054"/>
                          </a:solidFill>
                          <a:latin typeface="+mn-lt"/>
                          <a:cs typeface="Arial" panose="020B0604020202020204" pitchFamily="34" charset="0"/>
                        </a:rPr>
                        <a:t>Ongoing anti-fraud training for staff and mgt</a:t>
                      </a:r>
                    </a:p>
                    <a:p>
                      <a:pPr marL="509588" marR="0" lvl="0" indent="-28416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Pct val="100000"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800" b="0" dirty="0">
                          <a:solidFill>
                            <a:srgbClr val="540054"/>
                          </a:solidFill>
                          <a:latin typeface="+mn-lt"/>
                          <a:cs typeface="Arial" panose="020B0604020202020204" pitchFamily="34" charset="0"/>
                        </a:rPr>
                        <a:t>Train grantees on role in fiscal stewardship</a:t>
                      </a:r>
                    </a:p>
                    <a:p>
                      <a:pPr marL="509588" marR="0" lvl="0" indent="-28416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Pct val="100000"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800" b="0" dirty="0">
                          <a:solidFill>
                            <a:srgbClr val="540054"/>
                          </a:solidFill>
                          <a:latin typeface="+mn-lt"/>
                          <a:cs typeface="Arial" panose="020B0604020202020204" pitchFamily="34" charset="0"/>
                        </a:rPr>
                        <a:t>Enforce subcontracting requirements</a:t>
                      </a:r>
                    </a:p>
                    <a:p>
                      <a:pPr marL="509588" marR="0" lvl="0" indent="-28416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Pct val="100000"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800" b="0" dirty="0">
                          <a:solidFill>
                            <a:srgbClr val="540054"/>
                          </a:solidFill>
                          <a:latin typeface="+mn-lt"/>
                          <a:cs typeface="Arial" panose="020B0604020202020204" pitchFamily="34" charset="0"/>
                        </a:rPr>
                        <a:t>Create policies, checklists, and training</a:t>
                      </a:r>
                    </a:p>
                  </a:txBody>
                  <a:tcPr marL="228600" marR="22860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23799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495922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BE2505-2C4A-54AF-BF48-5A04952F3C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D460CDC-D448-53E7-B948-46B3D0672A65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265175" y="1060048"/>
            <a:ext cx="8650223" cy="3706273"/>
          </a:xfrm>
        </p:spPr>
        <p:txBody>
          <a:bodyPr lIns="0" tIns="0" rIns="0" bIns="0">
            <a:noAutofit/>
          </a:bodyPr>
          <a:lstStyle/>
          <a:p>
            <a:pPr marL="739775" indent="-514350">
              <a:spcBef>
                <a:spcPts val="0"/>
              </a:spcBef>
              <a:spcAft>
                <a:spcPts val="1800"/>
              </a:spcAft>
              <a:buFont typeface="+mj-lt"/>
              <a:buAutoNum type="arabicPeriod"/>
            </a:pPr>
            <a:r>
              <a:rPr lang="en-US" sz="2800">
                <a:latin typeface="+mn-lt"/>
                <a:cs typeface="Arial" panose="020B0604020202020204" pitchFamily="34" charset="0"/>
              </a:rPr>
              <a:t>Lack of internal fraud investigation capacity</a:t>
            </a:r>
          </a:p>
          <a:p>
            <a:pPr marL="739775" indent="-514350">
              <a:spcBef>
                <a:spcPts val="0"/>
              </a:spcBef>
              <a:spcAft>
                <a:spcPts val="1800"/>
              </a:spcAft>
              <a:buFont typeface="+mj-lt"/>
              <a:buAutoNum type="arabicPeriod"/>
            </a:pPr>
            <a:r>
              <a:rPr lang="en-US" sz="2800">
                <a:latin typeface="+mn-lt"/>
                <a:cs typeface="Arial" panose="020B0604020202020204" pitchFamily="34" charset="0"/>
              </a:rPr>
              <a:t>Complex policy environment</a:t>
            </a:r>
          </a:p>
          <a:p>
            <a:pPr marL="739775" indent="-514350">
              <a:spcBef>
                <a:spcPts val="0"/>
              </a:spcBef>
              <a:spcAft>
                <a:spcPts val="1800"/>
              </a:spcAft>
              <a:buFont typeface="+mj-lt"/>
              <a:buAutoNum type="arabicPeriod"/>
            </a:pPr>
            <a:r>
              <a:rPr lang="en-US" sz="2800">
                <a:latin typeface="+mn-lt"/>
                <a:cs typeface="Arial" panose="020B0604020202020204" pitchFamily="34" charset="0"/>
              </a:rPr>
              <a:t>Gaps in independent contract oversight</a:t>
            </a:r>
          </a:p>
          <a:p>
            <a:pPr marL="739775" indent="-514350">
              <a:spcBef>
                <a:spcPts val="0"/>
              </a:spcBef>
              <a:spcAft>
                <a:spcPts val="1800"/>
              </a:spcAft>
              <a:buFont typeface="+mj-lt"/>
              <a:buAutoNum type="arabicPeriod"/>
            </a:pPr>
            <a:r>
              <a:rPr lang="en-US" sz="2800">
                <a:latin typeface="+mn-lt"/>
                <a:cs typeface="Arial" panose="020B0604020202020204" pitchFamily="34" charset="0"/>
              </a:rPr>
              <a:t>No clear reporting path</a:t>
            </a:r>
          </a:p>
          <a:p>
            <a:pPr marL="739775" indent="-514350">
              <a:spcBef>
                <a:spcPts val="0"/>
              </a:spcBef>
              <a:spcAft>
                <a:spcPts val="1800"/>
              </a:spcAft>
              <a:buFont typeface="+mj-lt"/>
              <a:buAutoNum type="arabicPeriod"/>
            </a:pPr>
            <a:r>
              <a:rPr lang="en-US" sz="2800">
                <a:latin typeface="+mn-lt"/>
                <a:cs typeface="Arial" panose="020B0604020202020204" pitchFamily="34" charset="0"/>
              </a:rPr>
              <a:t>Limited fraud and ethics awareness</a:t>
            </a:r>
          </a:p>
          <a:p>
            <a:pPr marL="739775" indent="-514350">
              <a:spcBef>
                <a:spcPts val="0"/>
              </a:spcBef>
              <a:spcAft>
                <a:spcPts val="1800"/>
              </a:spcAft>
              <a:buFont typeface="+mj-lt"/>
              <a:buAutoNum type="arabicPeriod"/>
            </a:pPr>
            <a:r>
              <a:rPr lang="en-US" sz="2800">
                <a:latin typeface="+mn-lt"/>
                <a:cs typeface="Arial" panose="020B0604020202020204" pitchFamily="34" charset="0"/>
              </a:rPr>
              <a:t>Limited information and analytics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E9F379E-844C-F39D-B6CE-55292A9EF5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598" y="285094"/>
            <a:ext cx="8915402" cy="774954"/>
          </a:xfrm>
        </p:spPr>
        <p:txBody>
          <a:bodyPr>
            <a:noAutofit/>
          </a:bodyPr>
          <a:lstStyle/>
          <a:p>
            <a:r>
              <a:rPr lang="en-US" sz="3500"/>
              <a:t>Gaps in fraud management that contributed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9F7BAC-551C-5211-1893-8A96332D51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z="140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t>KCAO </a:t>
            </a:r>
            <a:fld id="{E7F5FB9F-680F-434A-9443-F0F40D6BE9DA}" type="slidenum">
              <a:rPr lang="en-US" sz="1400" smtClean="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pPr/>
              <a:t>3</a:t>
            </a:fld>
            <a:endParaRPr lang="en-US" sz="1400">
              <a:solidFill>
                <a:srgbClr val="BFBFBF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18BBD07-82B7-D046-9080-F1C1DA1EBBFE}"/>
              </a:ext>
            </a:extLst>
          </p:cNvPr>
          <p:cNvSpPr/>
          <p:nvPr/>
        </p:nvSpPr>
        <p:spPr>
          <a:xfrm>
            <a:off x="358288" y="1697378"/>
            <a:ext cx="5085581" cy="492929"/>
          </a:xfrm>
          <a:prstGeom prst="rect">
            <a:avLst/>
          </a:prstGeom>
          <a:noFill/>
          <a:ln w="38100">
            <a:solidFill>
              <a:srgbClr val="FF73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8D32BE4-2809-697A-B352-43D915D86311}"/>
              </a:ext>
            </a:extLst>
          </p:cNvPr>
          <p:cNvSpPr/>
          <p:nvPr/>
        </p:nvSpPr>
        <p:spPr>
          <a:xfrm>
            <a:off x="358288" y="3667945"/>
            <a:ext cx="5883024" cy="492929"/>
          </a:xfrm>
          <a:prstGeom prst="rect">
            <a:avLst/>
          </a:prstGeom>
          <a:noFill/>
          <a:ln w="38100">
            <a:solidFill>
              <a:srgbClr val="FF73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079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176E39-025E-BE6F-2810-9F1C427F56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F75A603-B9E9-F2BB-014D-0CC6F49ED556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228599" y="1147352"/>
            <a:ext cx="8686800" cy="3618969"/>
          </a:xfrm>
        </p:spPr>
        <p:txBody>
          <a:bodyPr lIns="0" tIns="0" rIns="0" bIns="0">
            <a:noAutofit/>
          </a:bodyPr>
          <a:lstStyle/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dirty="0"/>
              <a:t>Ethics code lacks clear and sufficient guidance on appropriate conduct. </a:t>
            </a:r>
            <a:endParaRPr lang="en-US" dirty="0">
              <a:latin typeface="+mn-lt"/>
              <a:cs typeface="Arial" panose="020B0604020202020204" pitchFamily="34" charset="0"/>
            </a:endParaRPr>
          </a:p>
          <a:p>
            <a:pPr marL="1490663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US" dirty="0">
                <a:latin typeface="+mn-lt"/>
                <a:cs typeface="Arial" panose="020B0604020202020204" pitchFamily="34" charset="0"/>
              </a:rPr>
              <a:t>Address loopholes</a:t>
            </a:r>
          </a:p>
          <a:p>
            <a:pPr marL="1828800" lvl="1" indent="0">
              <a:spcBef>
                <a:spcPts val="0"/>
              </a:spcBef>
              <a:spcAft>
                <a:spcPts val="1800"/>
              </a:spcAft>
              <a:buNone/>
            </a:pPr>
            <a:r>
              <a:rPr lang="en-US" sz="2400" dirty="0">
                <a:cs typeface="Arial" panose="020B0604020202020204" pitchFamily="34" charset="0"/>
              </a:rPr>
              <a:t>—Subcontractors, relationships</a:t>
            </a:r>
            <a:endParaRPr lang="en-US" dirty="0">
              <a:cs typeface="Arial" panose="020B0604020202020204" pitchFamily="34" charset="0"/>
            </a:endParaRPr>
          </a:p>
          <a:p>
            <a:pPr marL="1490663" indent="0">
              <a:spcBef>
                <a:spcPts val="0"/>
              </a:spcBef>
              <a:spcAft>
                <a:spcPts val="1800"/>
              </a:spcAft>
              <a:buNone/>
            </a:pPr>
            <a:r>
              <a:rPr lang="en-US" dirty="0">
                <a:latin typeface="+mn-lt"/>
                <a:cs typeface="Arial" panose="020B0604020202020204" pitchFamily="34" charset="0"/>
              </a:rPr>
              <a:t>Plain language</a:t>
            </a:r>
            <a:endParaRPr lang="en-US" dirty="0">
              <a:cs typeface="Arial" panose="020B0604020202020204" pitchFamily="34" charset="0"/>
            </a:endParaRPr>
          </a:p>
          <a:p>
            <a:pPr marL="1490663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dirty="0">
                <a:latin typeface="+mn-lt"/>
                <a:cs typeface="Arial" panose="020B0604020202020204" pitchFamily="34" charset="0"/>
              </a:rPr>
              <a:t>Add </a:t>
            </a:r>
            <a:r>
              <a:rPr lang="en-US" dirty="0">
                <a:cs typeface="Arial" panose="020B0604020202020204" pitchFamily="34" charset="0"/>
              </a:rPr>
              <a:t>training 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20476C8-1A11-80C0-EAEE-48DB2988B8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kumimoji="0" lang="en-US" sz="3600" b="0" i="0" u="none" strike="noStrike" kern="1200" cap="none" spc="0" normalizeH="0" baseline="0" noProof="0">
                <a:ln>
                  <a:noFill/>
                </a:ln>
                <a:solidFill>
                  <a:srgbClr val="00759B"/>
                </a:solidFill>
                <a:effectLst/>
                <a:uLnTx/>
                <a:uFillTx/>
                <a:latin typeface="Georgia" panose="02040502050405020303" pitchFamily="18" charset="0"/>
                <a:ea typeface="+mj-ea"/>
                <a:cs typeface="+mj-cs"/>
              </a:rPr>
              <a:t>Ethics Code needs full rewrite</a:t>
            </a: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2780CB-8DA2-72CF-929A-662A821D2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z="140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t>KCAO </a:t>
            </a:r>
            <a:fld id="{E7F5FB9F-680F-434A-9443-F0F40D6BE9DA}" type="slidenum">
              <a:rPr lang="en-US" sz="1400" smtClean="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pPr/>
              <a:t>4</a:t>
            </a:fld>
            <a:endParaRPr lang="en-US" sz="1400">
              <a:solidFill>
                <a:srgbClr val="BFBFBF"/>
              </a:solidFill>
              <a:latin typeface="+mn-lt"/>
              <a:cs typeface="Arial" panose="020B0604020202020204" pitchFamily="34" charset="0"/>
            </a:endParaRPr>
          </a:p>
        </p:txBody>
      </p:sp>
      <p:pic>
        <p:nvPicPr>
          <p:cNvPr id="6" name="Graphic 5" descr="Speech with solid fill">
            <a:extLst>
              <a:ext uri="{FF2B5EF4-FFF2-40B4-BE49-F238E27FC236}">
                <a16:creationId xmlns:a16="http://schemas.microsoft.com/office/drawing/2014/main" id="{40F3E1E1-4933-4E11-1B4A-AA8923E1AF1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57762" y="3295959"/>
            <a:ext cx="914400" cy="914400"/>
          </a:xfrm>
          <a:prstGeom prst="rect">
            <a:avLst/>
          </a:prstGeom>
        </p:spPr>
      </p:pic>
      <p:pic>
        <p:nvPicPr>
          <p:cNvPr id="8" name="Graphic 7" descr="Teacher with solid fill">
            <a:extLst>
              <a:ext uri="{FF2B5EF4-FFF2-40B4-BE49-F238E27FC236}">
                <a16:creationId xmlns:a16="http://schemas.microsoft.com/office/drawing/2014/main" id="{BFFEBEB7-9181-07A4-5D99-5FFD2D86CE9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97380" y="4014721"/>
            <a:ext cx="914400" cy="914400"/>
          </a:xfrm>
          <a:prstGeom prst="rect">
            <a:avLst/>
          </a:prstGeom>
        </p:spPr>
      </p:pic>
      <p:pic>
        <p:nvPicPr>
          <p:cNvPr id="10" name="Graphic 9" descr="Door Open with solid fill">
            <a:extLst>
              <a:ext uri="{FF2B5EF4-FFF2-40B4-BE49-F238E27FC236}">
                <a16:creationId xmlns:a16="http://schemas.microsoft.com/office/drawing/2014/main" id="{C1252F10-5C3A-94F7-2071-0B22544E5CE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57762" y="2262303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911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19C880-00AF-F745-75CE-33E0C7B0F2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82202C0-0920-9CD6-4A6F-4ACE627D48D3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265175" y="1147352"/>
            <a:ext cx="8650223" cy="3618969"/>
          </a:xfrm>
        </p:spPr>
        <p:txBody>
          <a:bodyPr lIns="0" tIns="0" rIns="0" bIns="0">
            <a:noAutofit/>
          </a:bodyPr>
          <a:lstStyle/>
          <a:p>
            <a:pPr marL="739775" indent="-51435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sz="2800">
                <a:cs typeface="Arial" panose="020B0604020202020204" pitchFamily="34" charset="0"/>
              </a:rPr>
              <a:t>Does it align with your values?</a:t>
            </a:r>
          </a:p>
          <a:p>
            <a:pPr marL="739775" indent="-51435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sz="2800">
                <a:latin typeface="+mn-lt"/>
                <a:cs typeface="Arial" panose="020B0604020202020204" pitchFamily="34" charset="0"/>
              </a:rPr>
              <a:t>Does it alig</a:t>
            </a:r>
            <a:r>
              <a:rPr lang="en-US" sz="2800">
                <a:cs typeface="Arial" panose="020B0604020202020204" pitchFamily="34" charset="0"/>
              </a:rPr>
              <a:t>n with laws, policies, and County values?</a:t>
            </a:r>
          </a:p>
          <a:p>
            <a:pPr marL="739775" indent="-51435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sz="2800">
                <a:latin typeface="+mn-lt"/>
                <a:cs typeface="Arial" panose="020B0604020202020204" pitchFamily="34" charset="0"/>
              </a:rPr>
              <a:t>Is it in the best interest of the communit</a:t>
            </a:r>
            <a:r>
              <a:rPr lang="en-US" sz="2800">
                <a:cs typeface="Arial" panose="020B0604020202020204" pitchFamily="34" charset="0"/>
              </a:rPr>
              <a:t>ies you serve?</a:t>
            </a:r>
          </a:p>
          <a:p>
            <a:pPr marL="739775" indent="-51435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sz="2800">
                <a:latin typeface="+mn-lt"/>
                <a:cs typeface="Arial" panose="020B0604020202020204" pitchFamily="34" charset="0"/>
              </a:rPr>
              <a:t>Are you willing to explain actions to management?</a:t>
            </a:r>
          </a:p>
          <a:p>
            <a:pPr marL="739775" indent="-51435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sz="2800">
                <a:cs typeface="Arial" panose="020B0604020202020204" pitchFamily="34" charset="0"/>
              </a:rPr>
              <a:t>Would an informed resident approve of your actions?</a:t>
            </a:r>
            <a:endParaRPr lang="en-US" sz="2800">
              <a:latin typeface="+mn-lt"/>
              <a:cs typeface="Arial" panose="020B0604020202020204" pitchFamily="34" charset="0"/>
            </a:endParaRPr>
          </a:p>
          <a:p>
            <a:pPr marL="0" indent="0">
              <a:spcBef>
                <a:spcPts val="1800"/>
              </a:spcBef>
              <a:buNone/>
            </a:pPr>
            <a:r>
              <a:rPr lang="en-US" sz="2800" dirty="0">
                <a:solidFill>
                  <a:srgbClr val="FF7300"/>
                </a:solidFill>
                <a:latin typeface="+mn-lt"/>
                <a:cs typeface="Arial" panose="020B0604020202020204" pitchFamily="34" charset="0"/>
              </a:rPr>
              <a:t>If any of these is less than a full yes</a:t>
            </a:r>
            <a:r>
              <a:rPr lang="en-US" sz="2800">
                <a:solidFill>
                  <a:srgbClr val="FF7300"/>
                </a:solidFill>
                <a:latin typeface="+mn-lt"/>
                <a:cs typeface="Arial" panose="020B0604020202020204" pitchFamily="34" charset="0"/>
              </a:rPr>
              <a:t>, seek </a:t>
            </a:r>
            <a:r>
              <a:rPr lang="en-US" sz="2800" dirty="0">
                <a:solidFill>
                  <a:srgbClr val="FF7300"/>
                </a:solidFill>
                <a:latin typeface="+mn-lt"/>
                <a:cs typeface="Arial" panose="020B0604020202020204" pitchFamily="34" charset="0"/>
              </a:rPr>
              <a:t>guidance.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10CF36E-820A-51E9-BA0E-7DBC9CBE75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759B"/>
                </a:solidFill>
                <a:effectLst/>
                <a:uLnTx/>
                <a:uFillTx/>
                <a:latin typeface="Georgia" panose="02040502050405020303" pitchFamily="18" charset="0"/>
                <a:ea typeface="+mj-ea"/>
                <a:cs typeface="+mj-cs"/>
              </a:rPr>
              <a:t>Ethics Code needs full rewrite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9B4699-25DC-7680-0876-060E126951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z="140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t>KCAO </a:t>
            </a:r>
            <a:fld id="{E7F5FB9F-680F-434A-9443-F0F40D6BE9DA}" type="slidenum">
              <a:rPr lang="en-US" sz="1400" smtClean="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pPr/>
              <a:t>5</a:t>
            </a:fld>
            <a:endParaRPr lang="en-US" sz="1400" dirty="0">
              <a:solidFill>
                <a:srgbClr val="BFBFBF"/>
              </a:solidFill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2506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4EEEAD-89D3-73E4-D90B-A509604AB1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160E20B-C7A5-CC8F-34E0-4812099F97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Improper acts reports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F59D31-DA19-3814-3999-3CA87EBBE5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z="140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t>KCAO </a:t>
            </a:r>
            <a:fld id="{E7F5FB9F-680F-434A-9443-F0F40D6BE9DA}" type="slidenum">
              <a:rPr lang="en-US" sz="1400" smtClean="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pPr/>
              <a:t>6</a:t>
            </a:fld>
            <a:endParaRPr lang="en-US" sz="1400">
              <a:solidFill>
                <a:srgbClr val="BFBFBF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0BB10F2-1715-48E3-A179-F064D30E00DD}"/>
              </a:ext>
            </a:extLst>
          </p:cNvPr>
          <p:cNvSpPr/>
          <p:nvPr/>
        </p:nvSpPr>
        <p:spPr>
          <a:xfrm>
            <a:off x="895149" y="953632"/>
            <a:ext cx="3812360" cy="3812360"/>
          </a:xfrm>
          <a:prstGeom prst="ellipse">
            <a:avLst/>
          </a:prstGeom>
          <a:solidFill>
            <a:srgbClr val="FF73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B4A981-403B-7D22-6BB6-A53962A304CC}"/>
              </a:ext>
            </a:extLst>
          </p:cNvPr>
          <p:cNvSpPr txBox="1"/>
          <p:nvPr/>
        </p:nvSpPr>
        <p:spPr>
          <a:xfrm>
            <a:off x="1822865" y="2236358"/>
            <a:ext cx="19569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ALL </a:t>
            </a:r>
            <a:br>
              <a:rPr lang="en-US" sz="2800" b="1" dirty="0">
                <a:solidFill>
                  <a:schemeClr val="bg1"/>
                </a:solidFill>
              </a:rPr>
            </a:br>
            <a:r>
              <a:rPr lang="en-US" sz="2800" b="1" dirty="0">
                <a:solidFill>
                  <a:schemeClr val="bg1"/>
                </a:solidFill>
              </a:rPr>
              <a:t>“ISSUES”</a:t>
            </a:r>
          </a:p>
        </p:txBody>
      </p:sp>
      <p:sp>
        <p:nvSpPr>
          <p:cNvPr id="13" name="Right Brace 12">
            <a:extLst>
              <a:ext uri="{FF2B5EF4-FFF2-40B4-BE49-F238E27FC236}">
                <a16:creationId xmlns:a16="http://schemas.microsoft.com/office/drawing/2014/main" id="{40F58D7A-5E83-3995-D06B-2D74BE30B0F4}"/>
              </a:ext>
            </a:extLst>
          </p:cNvPr>
          <p:cNvSpPr/>
          <p:nvPr/>
        </p:nvSpPr>
        <p:spPr>
          <a:xfrm>
            <a:off x="4621162" y="953630"/>
            <a:ext cx="544316" cy="3812361"/>
          </a:xfrm>
          <a:prstGeom prst="rightBrace">
            <a:avLst>
              <a:gd name="adj1" fmla="val 73926"/>
              <a:gd name="adj2" fmla="val 50000"/>
            </a:avLst>
          </a:prstGeom>
          <a:ln w="38100">
            <a:solidFill>
              <a:srgbClr val="FF7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8B8A51B-8311-3F72-5FF8-3FD6CBA1CD81}"/>
              </a:ext>
            </a:extLst>
          </p:cNvPr>
          <p:cNvSpPr/>
          <p:nvPr/>
        </p:nvSpPr>
        <p:spPr>
          <a:xfrm>
            <a:off x="5341708" y="932273"/>
            <a:ext cx="1441985" cy="114307"/>
          </a:xfrm>
          <a:prstGeom prst="rect">
            <a:avLst/>
          </a:prstGeom>
          <a:solidFill>
            <a:srgbClr val="87BAC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F7C8A51-68D0-DF00-FBE9-53C175B70BAD}"/>
              </a:ext>
            </a:extLst>
          </p:cNvPr>
          <p:cNvSpPr/>
          <p:nvPr/>
        </p:nvSpPr>
        <p:spPr>
          <a:xfrm>
            <a:off x="5341708" y="1046580"/>
            <a:ext cx="1441985" cy="382625"/>
          </a:xfrm>
          <a:prstGeom prst="rect">
            <a:avLst/>
          </a:prstGeom>
          <a:solidFill>
            <a:srgbClr val="00759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B2561E7-A145-8DF6-E50F-DFB8C1C7C6A2}"/>
              </a:ext>
            </a:extLst>
          </p:cNvPr>
          <p:cNvSpPr/>
          <p:nvPr/>
        </p:nvSpPr>
        <p:spPr>
          <a:xfrm>
            <a:off x="5341708" y="1429206"/>
            <a:ext cx="1441985" cy="979456"/>
          </a:xfrm>
          <a:prstGeom prst="rect">
            <a:avLst/>
          </a:prstGeom>
          <a:solidFill>
            <a:srgbClr val="03465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6E899F5-8FCD-9331-4BF9-55278310753C}"/>
              </a:ext>
            </a:extLst>
          </p:cNvPr>
          <p:cNvSpPr/>
          <p:nvPr/>
        </p:nvSpPr>
        <p:spPr>
          <a:xfrm>
            <a:off x="5341708" y="2408662"/>
            <a:ext cx="1441985" cy="2357329"/>
          </a:xfrm>
          <a:prstGeom prst="rect">
            <a:avLst/>
          </a:prstGeom>
          <a:solidFill>
            <a:srgbClr val="01212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76D1F0D-8C9C-899D-3C1D-91E5B0BA75D9}"/>
              </a:ext>
            </a:extLst>
          </p:cNvPr>
          <p:cNvSpPr txBox="1"/>
          <p:nvPr/>
        </p:nvSpPr>
        <p:spPr>
          <a:xfrm>
            <a:off x="6893940" y="2399641"/>
            <a:ext cx="2394442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600" b="1" dirty="0">
                <a:solidFill>
                  <a:srgbClr val="01212D"/>
                </a:solidFill>
              </a:rPr>
              <a:t>Bad record keeping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53D86E2-6536-5438-AE21-B943B71D0221}"/>
              </a:ext>
            </a:extLst>
          </p:cNvPr>
          <p:cNvSpPr txBox="1"/>
          <p:nvPr/>
        </p:nvSpPr>
        <p:spPr>
          <a:xfrm>
            <a:off x="6893939" y="1411250"/>
            <a:ext cx="2206133" cy="547201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en-US" sz="1600" b="1" dirty="0">
                <a:solidFill>
                  <a:srgbClr val="03465E"/>
                </a:solidFill>
              </a:rPr>
              <a:t>Human resources or other non-fraud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4C0CF7F-F43C-C5F8-DF04-D22DBC542CF6}"/>
              </a:ext>
            </a:extLst>
          </p:cNvPr>
          <p:cNvSpPr txBox="1"/>
          <p:nvPr/>
        </p:nvSpPr>
        <p:spPr>
          <a:xfrm>
            <a:off x="6893940" y="1038944"/>
            <a:ext cx="1561822" cy="255788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en-US" sz="1600" b="1" dirty="0">
                <a:solidFill>
                  <a:srgbClr val="00759B"/>
                </a:solidFill>
              </a:rPr>
              <a:t>Ethics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9AD1047-84DE-0EFC-9C79-703F60846A10}"/>
              </a:ext>
            </a:extLst>
          </p:cNvPr>
          <p:cNvSpPr txBox="1"/>
          <p:nvPr/>
        </p:nvSpPr>
        <p:spPr>
          <a:xfrm>
            <a:off x="6893940" y="827249"/>
            <a:ext cx="2109883" cy="20146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en-US" sz="1600" b="1">
                <a:solidFill>
                  <a:srgbClr val="87BACE"/>
                </a:solidFill>
              </a:rPr>
              <a:t>Criminal fraud</a:t>
            </a:r>
          </a:p>
        </p:txBody>
      </p:sp>
    </p:spTree>
    <p:extLst>
      <p:ext uri="{BB962C8B-B14F-4D97-AF65-F5344CB8AC3E}">
        <p14:creationId xmlns:p14="http://schemas.microsoft.com/office/powerpoint/2010/main" val="2858645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23" grpId="0" animBg="1"/>
      <p:bldP spid="25" grpId="0"/>
      <p:bldP spid="26" grpId="0"/>
      <p:bldP spid="27" grpId="0" build="allAtOnce"/>
      <p:bldP spid="28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75E39417-A394-882F-2960-79539C04235A}"/>
              </a:ext>
            </a:extLst>
          </p:cNvPr>
          <p:cNvCxnSpPr>
            <a:cxnSpLocks/>
          </p:cNvCxnSpPr>
          <p:nvPr/>
        </p:nvCxnSpPr>
        <p:spPr>
          <a:xfrm flipV="1">
            <a:off x="7807821" y="2299088"/>
            <a:ext cx="0" cy="638862"/>
          </a:xfrm>
          <a:prstGeom prst="line">
            <a:avLst/>
          </a:prstGeom>
          <a:ln w="19050">
            <a:solidFill>
              <a:srgbClr val="00759B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F0090890-B765-A57F-CECE-B2135545A7D9}"/>
              </a:ext>
            </a:extLst>
          </p:cNvPr>
          <p:cNvCxnSpPr>
            <a:cxnSpLocks/>
          </p:cNvCxnSpPr>
          <p:nvPr/>
        </p:nvCxnSpPr>
        <p:spPr>
          <a:xfrm flipV="1">
            <a:off x="5695159" y="1985248"/>
            <a:ext cx="0" cy="964153"/>
          </a:xfrm>
          <a:prstGeom prst="line">
            <a:avLst/>
          </a:prstGeom>
          <a:ln w="19050">
            <a:solidFill>
              <a:srgbClr val="00759B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tle 2">
            <a:extLst>
              <a:ext uri="{FF2B5EF4-FFF2-40B4-BE49-F238E27FC236}">
                <a16:creationId xmlns:a16="http://schemas.microsoft.com/office/drawing/2014/main" id="{150C3982-AE6E-7DDC-27AB-DBE352D7BB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Audit engagement timeline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53B305-B185-A3A4-B9BE-3850C1054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z="140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t>KCAO </a:t>
            </a:r>
            <a:fld id="{E7F5FB9F-680F-434A-9443-F0F40D6BE9DA}" type="slidenum">
              <a:rPr lang="en-US" sz="1400" smtClean="0">
                <a:solidFill>
                  <a:srgbClr val="BFBFBF"/>
                </a:solidFill>
                <a:latin typeface="+mn-lt"/>
                <a:cs typeface="Arial" panose="020B0604020202020204" pitchFamily="34" charset="0"/>
              </a:rPr>
              <a:pPr/>
              <a:t>7</a:t>
            </a:fld>
            <a:endParaRPr lang="en-US" sz="1400">
              <a:solidFill>
                <a:srgbClr val="BFBFBF"/>
              </a:solidFill>
              <a:latin typeface="+mn-lt"/>
              <a:cs typeface="Arial" panose="020B0604020202020204" pitchFamily="34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96F021C-0685-DDA3-0D65-F2DF6498A977}"/>
              </a:ext>
            </a:extLst>
          </p:cNvPr>
          <p:cNvCxnSpPr>
            <a:cxnSpLocks/>
          </p:cNvCxnSpPr>
          <p:nvPr/>
        </p:nvCxnSpPr>
        <p:spPr>
          <a:xfrm>
            <a:off x="228600" y="2948823"/>
            <a:ext cx="8686800" cy="0"/>
          </a:xfrm>
          <a:prstGeom prst="line">
            <a:avLst/>
          </a:prstGeom>
          <a:ln w="38100">
            <a:solidFill>
              <a:srgbClr val="FF730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A017647-5ED1-037C-C797-C5FEA516BE1C}"/>
              </a:ext>
            </a:extLst>
          </p:cNvPr>
          <p:cNvCxnSpPr>
            <a:cxnSpLocks/>
          </p:cNvCxnSpPr>
          <p:nvPr/>
        </p:nvCxnSpPr>
        <p:spPr>
          <a:xfrm>
            <a:off x="2489200" y="2709096"/>
            <a:ext cx="0" cy="365760"/>
          </a:xfrm>
          <a:prstGeom prst="line">
            <a:avLst/>
          </a:prstGeom>
          <a:ln w="38100">
            <a:solidFill>
              <a:srgbClr val="FF7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70445487-FB3A-4A9A-BE3F-DF5C71BC5974}"/>
              </a:ext>
            </a:extLst>
          </p:cNvPr>
          <p:cNvSpPr txBox="1"/>
          <p:nvPr/>
        </p:nvSpPr>
        <p:spPr>
          <a:xfrm>
            <a:off x="1946676" y="2304097"/>
            <a:ext cx="1104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>
                <a:solidFill>
                  <a:srgbClr val="FF7300"/>
                </a:solidFill>
              </a:rPr>
              <a:t>2026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B7CFC0A8-D815-CB7D-92EF-8BF3E72A7C62}"/>
              </a:ext>
            </a:extLst>
          </p:cNvPr>
          <p:cNvCxnSpPr>
            <a:cxnSpLocks/>
          </p:cNvCxnSpPr>
          <p:nvPr/>
        </p:nvCxnSpPr>
        <p:spPr>
          <a:xfrm>
            <a:off x="431800" y="2799934"/>
            <a:ext cx="0" cy="274320"/>
          </a:xfrm>
          <a:prstGeom prst="line">
            <a:avLst/>
          </a:prstGeom>
          <a:ln w="38100">
            <a:solidFill>
              <a:srgbClr val="FF7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AB0A220-A9D1-3FD8-4E9B-B9CFE8432657}"/>
              </a:ext>
            </a:extLst>
          </p:cNvPr>
          <p:cNvCxnSpPr>
            <a:cxnSpLocks/>
          </p:cNvCxnSpPr>
          <p:nvPr/>
        </p:nvCxnSpPr>
        <p:spPr>
          <a:xfrm>
            <a:off x="3517900" y="2799934"/>
            <a:ext cx="0" cy="274320"/>
          </a:xfrm>
          <a:prstGeom prst="line">
            <a:avLst/>
          </a:prstGeom>
          <a:ln w="38100">
            <a:solidFill>
              <a:srgbClr val="FF7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83BA999-6D1A-C329-21C5-CDC15182A9FA}"/>
              </a:ext>
            </a:extLst>
          </p:cNvPr>
          <p:cNvCxnSpPr>
            <a:cxnSpLocks/>
          </p:cNvCxnSpPr>
          <p:nvPr/>
        </p:nvCxnSpPr>
        <p:spPr>
          <a:xfrm>
            <a:off x="4546600" y="2799934"/>
            <a:ext cx="0" cy="274320"/>
          </a:xfrm>
          <a:prstGeom prst="line">
            <a:avLst/>
          </a:prstGeom>
          <a:ln w="38100">
            <a:solidFill>
              <a:srgbClr val="FF7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D044719E-813E-7E70-9D1C-496D22E7D7F2}"/>
              </a:ext>
            </a:extLst>
          </p:cNvPr>
          <p:cNvCxnSpPr>
            <a:cxnSpLocks/>
          </p:cNvCxnSpPr>
          <p:nvPr/>
        </p:nvCxnSpPr>
        <p:spPr>
          <a:xfrm>
            <a:off x="5575300" y="2799934"/>
            <a:ext cx="0" cy="274320"/>
          </a:xfrm>
          <a:prstGeom prst="line">
            <a:avLst/>
          </a:prstGeom>
          <a:ln w="38100">
            <a:solidFill>
              <a:srgbClr val="FF7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3A049FC-D7C5-9A4E-B995-EAE9F84F98C7}"/>
              </a:ext>
            </a:extLst>
          </p:cNvPr>
          <p:cNvCxnSpPr>
            <a:cxnSpLocks/>
          </p:cNvCxnSpPr>
          <p:nvPr/>
        </p:nvCxnSpPr>
        <p:spPr>
          <a:xfrm>
            <a:off x="6604000" y="2799934"/>
            <a:ext cx="0" cy="274320"/>
          </a:xfrm>
          <a:prstGeom prst="line">
            <a:avLst/>
          </a:prstGeom>
          <a:ln w="38100">
            <a:solidFill>
              <a:srgbClr val="FF7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31FF6A8-D181-E07E-48F3-E8A80008948E}"/>
              </a:ext>
            </a:extLst>
          </p:cNvPr>
          <p:cNvCxnSpPr>
            <a:cxnSpLocks/>
          </p:cNvCxnSpPr>
          <p:nvPr/>
        </p:nvCxnSpPr>
        <p:spPr>
          <a:xfrm>
            <a:off x="7632700" y="2799934"/>
            <a:ext cx="0" cy="274320"/>
          </a:xfrm>
          <a:prstGeom prst="line">
            <a:avLst/>
          </a:prstGeom>
          <a:ln w="38100">
            <a:solidFill>
              <a:srgbClr val="FF7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F49DECB-00FF-5DC2-6206-A08CFA06E0CA}"/>
              </a:ext>
            </a:extLst>
          </p:cNvPr>
          <p:cNvCxnSpPr>
            <a:cxnSpLocks/>
          </p:cNvCxnSpPr>
          <p:nvPr/>
        </p:nvCxnSpPr>
        <p:spPr>
          <a:xfrm>
            <a:off x="8661400" y="2799934"/>
            <a:ext cx="0" cy="274320"/>
          </a:xfrm>
          <a:prstGeom prst="line">
            <a:avLst/>
          </a:prstGeom>
          <a:ln w="38100">
            <a:solidFill>
              <a:srgbClr val="FF7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7BC47453-B5A5-69F2-91C0-CC436A58BF50}"/>
              </a:ext>
            </a:extLst>
          </p:cNvPr>
          <p:cNvCxnSpPr>
            <a:cxnSpLocks/>
          </p:cNvCxnSpPr>
          <p:nvPr/>
        </p:nvCxnSpPr>
        <p:spPr>
          <a:xfrm>
            <a:off x="1460500" y="2799934"/>
            <a:ext cx="0" cy="274320"/>
          </a:xfrm>
          <a:prstGeom prst="line">
            <a:avLst/>
          </a:prstGeom>
          <a:ln w="38100">
            <a:solidFill>
              <a:srgbClr val="FF7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val 21">
            <a:extLst>
              <a:ext uri="{FF2B5EF4-FFF2-40B4-BE49-F238E27FC236}">
                <a16:creationId xmlns:a16="http://schemas.microsoft.com/office/drawing/2014/main" id="{B25499DC-04BB-7FCC-E716-D2FF8E31BDDB}"/>
              </a:ext>
            </a:extLst>
          </p:cNvPr>
          <p:cNvSpPr/>
          <p:nvPr/>
        </p:nvSpPr>
        <p:spPr>
          <a:xfrm>
            <a:off x="778362" y="2851759"/>
            <a:ext cx="195343" cy="195343"/>
          </a:xfrm>
          <a:prstGeom prst="ellipse">
            <a:avLst/>
          </a:prstGeom>
          <a:solidFill>
            <a:srgbClr val="00759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E55E1C5-F70A-EA49-663D-755D66504323}"/>
              </a:ext>
            </a:extLst>
          </p:cNvPr>
          <p:cNvSpPr txBox="1"/>
          <p:nvPr/>
        </p:nvSpPr>
        <p:spPr>
          <a:xfrm>
            <a:off x="49485" y="3043771"/>
            <a:ext cx="754148" cy="345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>
                <a:solidFill>
                  <a:srgbClr val="FF7300"/>
                </a:solidFill>
              </a:rPr>
              <a:t>NOV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87E6135-509F-E61C-1610-0AB78222473B}"/>
              </a:ext>
            </a:extLst>
          </p:cNvPr>
          <p:cNvSpPr txBox="1"/>
          <p:nvPr/>
        </p:nvSpPr>
        <p:spPr>
          <a:xfrm>
            <a:off x="1088010" y="3043771"/>
            <a:ext cx="754148" cy="345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>
                <a:solidFill>
                  <a:srgbClr val="FF7300"/>
                </a:solidFill>
              </a:rPr>
              <a:t>DEC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0BCC356-C50E-2923-349D-F26536AC4777}"/>
              </a:ext>
            </a:extLst>
          </p:cNvPr>
          <p:cNvSpPr txBox="1"/>
          <p:nvPr/>
        </p:nvSpPr>
        <p:spPr>
          <a:xfrm>
            <a:off x="3145409" y="3043771"/>
            <a:ext cx="754148" cy="345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>
                <a:solidFill>
                  <a:srgbClr val="FF7300"/>
                </a:solidFill>
              </a:rPr>
              <a:t>FEB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755423F-0A44-F4F5-B7CE-E7ACFE31217E}"/>
              </a:ext>
            </a:extLst>
          </p:cNvPr>
          <p:cNvSpPr txBox="1"/>
          <p:nvPr/>
        </p:nvSpPr>
        <p:spPr>
          <a:xfrm>
            <a:off x="4171422" y="3043771"/>
            <a:ext cx="754148" cy="345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>
                <a:solidFill>
                  <a:srgbClr val="FF7300"/>
                </a:solidFill>
              </a:rPr>
              <a:t>MAR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4F039C7-EAB6-3DB2-9A2E-F9635001144F}"/>
              </a:ext>
            </a:extLst>
          </p:cNvPr>
          <p:cNvSpPr txBox="1"/>
          <p:nvPr/>
        </p:nvSpPr>
        <p:spPr>
          <a:xfrm>
            <a:off x="6310855" y="3043772"/>
            <a:ext cx="596043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>
                <a:solidFill>
                  <a:srgbClr val="FF7300"/>
                </a:solidFill>
              </a:rPr>
              <a:t>MAY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A437E49-4EFD-3DD0-2A5A-6058CCCBFF23}"/>
              </a:ext>
            </a:extLst>
          </p:cNvPr>
          <p:cNvSpPr txBox="1"/>
          <p:nvPr/>
        </p:nvSpPr>
        <p:spPr>
          <a:xfrm>
            <a:off x="7250646" y="3043771"/>
            <a:ext cx="754148" cy="345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>
                <a:solidFill>
                  <a:srgbClr val="FF7300"/>
                </a:solidFill>
              </a:rPr>
              <a:t>JUN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4047451-8B67-DEF4-8521-15B974EDE5DC}"/>
              </a:ext>
            </a:extLst>
          </p:cNvPr>
          <p:cNvSpPr txBox="1"/>
          <p:nvPr/>
        </p:nvSpPr>
        <p:spPr>
          <a:xfrm>
            <a:off x="8273003" y="3043771"/>
            <a:ext cx="754148" cy="345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>
                <a:solidFill>
                  <a:srgbClr val="FF7300"/>
                </a:solidFill>
              </a:rPr>
              <a:t>JUL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8F774423-C3EB-44DD-F6A4-59F48E3DFB75}"/>
              </a:ext>
            </a:extLst>
          </p:cNvPr>
          <p:cNvSpPr/>
          <p:nvPr/>
        </p:nvSpPr>
        <p:spPr>
          <a:xfrm>
            <a:off x="5031432" y="2851759"/>
            <a:ext cx="195343" cy="195343"/>
          </a:xfrm>
          <a:prstGeom prst="ellipse">
            <a:avLst/>
          </a:prstGeom>
          <a:solidFill>
            <a:srgbClr val="00759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B473FCCB-F6E6-317D-F4E5-F6138A425826}"/>
              </a:ext>
            </a:extLst>
          </p:cNvPr>
          <p:cNvSpPr/>
          <p:nvPr/>
        </p:nvSpPr>
        <p:spPr>
          <a:xfrm>
            <a:off x="5313495" y="2851759"/>
            <a:ext cx="195343" cy="195343"/>
          </a:xfrm>
          <a:prstGeom prst="ellipse">
            <a:avLst/>
          </a:prstGeom>
          <a:solidFill>
            <a:srgbClr val="00759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5DD58D94-F66C-4AE7-D7DF-9C8C6DB6C4D0}"/>
              </a:ext>
            </a:extLst>
          </p:cNvPr>
          <p:cNvSpPr/>
          <p:nvPr/>
        </p:nvSpPr>
        <p:spPr>
          <a:xfrm>
            <a:off x="5598611" y="2851759"/>
            <a:ext cx="195343" cy="195343"/>
          </a:xfrm>
          <a:prstGeom prst="ellipse">
            <a:avLst/>
          </a:prstGeom>
          <a:solidFill>
            <a:srgbClr val="00759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D3C379B7-92DF-3EA7-9C78-F06A57C9B151}"/>
              </a:ext>
            </a:extLst>
          </p:cNvPr>
          <p:cNvSpPr/>
          <p:nvPr/>
        </p:nvSpPr>
        <p:spPr>
          <a:xfrm>
            <a:off x="5824855" y="2851759"/>
            <a:ext cx="195343" cy="195343"/>
          </a:xfrm>
          <a:prstGeom prst="ellipse">
            <a:avLst/>
          </a:prstGeom>
          <a:solidFill>
            <a:srgbClr val="00759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2FCDFF7A-6789-AC32-1646-B918D89B3C75}"/>
              </a:ext>
            </a:extLst>
          </p:cNvPr>
          <p:cNvSpPr/>
          <p:nvPr/>
        </p:nvSpPr>
        <p:spPr>
          <a:xfrm>
            <a:off x="7710205" y="2851759"/>
            <a:ext cx="195343" cy="195343"/>
          </a:xfrm>
          <a:prstGeom prst="ellipse">
            <a:avLst/>
          </a:prstGeom>
          <a:solidFill>
            <a:srgbClr val="00759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E95796F9-EE7B-ACD2-D476-9CDFCA95EABE}"/>
              </a:ext>
            </a:extLst>
          </p:cNvPr>
          <p:cNvCxnSpPr>
            <a:cxnSpLocks/>
          </p:cNvCxnSpPr>
          <p:nvPr/>
        </p:nvCxnSpPr>
        <p:spPr>
          <a:xfrm flipV="1">
            <a:off x="5129104" y="1677472"/>
            <a:ext cx="0" cy="1254415"/>
          </a:xfrm>
          <a:prstGeom prst="line">
            <a:avLst/>
          </a:prstGeom>
          <a:ln w="19050">
            <a:solidFill>
              <a:srgbClr val="00759B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6457374C-3B6B-652B-537D-A3F32468C06F}"/>
              </a:ext>
            </a:extLst>
          </p:cNvPr>
          <p:cNvSpPr txBox="1"/>
          <p:nvPr/>
        </p:nvSpPr>
        <p:spPr>
          <a:xfrm>
            <a:off x="3517901" y="1031141"/>
            <a:ext cx="1822126" cy="646331"/>
          </a:xfrm>
          <a:prstGeom prst="rect">
            <a:avLst/>
          </a:prstGeom>
          <a:solidFill>
            <a:srgbClr val="F5F9FD"/>
          </a:solidFill>
          <a:ln w="19050">
            <a:solidFill>
              <a:srgbClr val="00759B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rgbClr val="00759B"/>
                </a:solidFill>
              </a:rPr>
              <a:t>Consulted PAO</a:t>
            </a:r>
            <a:br>
              <a:rPr lang="en-US" sz="2000" dirty="0">
                <a:solidFill>
                  <a:srgbClr val="00759B"/>
                </a:solidFill>
              </a:rPr>
            </a:br>
            <a:r>
              <a:rPr lang="en-US" sz="1600" dirty="0">
                <a:solidFill>
                  <a:srgbClr val="00759B"/>
                </a:solidFill>
              </a:rPr>
              <a:t>MAR 24, 2026</a:t>
            </a:r>
          </a:p>
        </p:txBody>
      </p: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24C4C761-7FF8-9BC4-B4FF-AD0BD1143B48}"/>
              </a:ext>
            </a:extLst>
          </p:cNvPr>
          <p:cNvCxnSpPr>
            <a:cxnSpLocks/>
          </p:cNvCxnSpPr>
          <p:nvPr/>
        </p:nvCxnSpPr>
        <p:spPr>
          <a:xfrm flipV="1">
            <a:off x="5409542" y="2941421"/>
            <a:ext cx="0" cy="821964"/>
          </a:xfrm>
          <a:prstGeom prst="line">
            <a:avLst/>
          </a:prstGeom>
          <a:ln w="19050">
            <a:solidFill>
              <a:srgbClr val="00759B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>
            <a:extLst>
              <a:ext uri="{FF2B5EF4-FFF2-40B4-BE49-F238E27FC236}">
                <a16:creationId xmlns:a16="http://schemas.microsoft.com/office/drawing/2014/main" id="{4DA264CA-8BD8-B5D5-0080-14529B05407D}"/>
              </a:ext>
            </a:extLst>
          </p:cNvPr>
          <p:cNvSpPr txBox="1"/>
          <p:nvPr/>
        </p:nvSpPr>
        <p:spPr>
          <a:xfrm>
            <a:off x="3347796" y="3763385"/>
            <a:ext cx="2312835" cy="1261884"/>
          </a:xfrm>
          <a:prstGeom prst="rect">
            <a:avLst/>
          </a:prstGeom>
          <a:solidFill>
            <a:srgbClr val="F5F9FD"/>
          </a:solidFill>
          <a:ln w="19050">
            <a:solidFill>
              <a:srgbClr val="00759B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rgbClr val="00759B"/>
                </a:solidFill>
              </a:rPr>
              <a:t>Auditor submitted SAO suspected fraud/loss webform</a:t>
            </a:r>
            <a:br>
              <a:rPr lang="en-US" sz="2000" dirty="0">
                <a:solidFill>
                  <a:srgbClr val="00759B"/>
                </a:solidFill>
              </a:rPr>
            </a:br>
            <a:r>
              <a:rPr lang="en-US" sz="1600" dirty="0">
                <a:solidFill>
                  <a:srgbClr val="00759B"/>
                </a:solidFill>
              </a:rPr>
              <a:t>MAR 31, 2026</a:t>
            </a:r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065B43F6-0972-5463-D7F7-AA440C25A2A3}"/>
              </a:ext>
            </a:extLst>
          </p:cNvPr>
          <p:cNvCxnSpPr>
            <a:cxnSpLocks/>
            <a:endCxn id="20" idx="2"/>
          </p:cNvCxnSpPr>
          <p:nvPr/>
        </p:nvCxnSpPr>
        <p:spPr>
          <a:xfrm flipV="1">
            <a:off x="878266" y="2299088"/>
            <a:ext cx="11712" cy="635070"/>
          </a:xfrm>
          <a:prstGeom prst="line">
            <a:avLst/>
          </a:prstGeom>
          <a:ln w="19050">
            <a:solidFill>
              <a:srgbClr val="00759B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AB7D5561-D6D4-EB1E-2D6C-0C5F3B14AF67}"/>
              </a:ext>
            </a:extLst>
          </p:cNvPr>
          <p:cNvSpPr txBox="1"/>
          <p:nvPr/>
        </p:nvSpPr>
        <p:spPr>
          <a:xfrm>
            <a:off x="134328" y="1652757"/>
            <a:ext cx="1511299" cy="646331"/>
          </a:xfrm>
          <a:prstGeom prst="rect">
            <a:avLst/>
          </a:prstGeom>
          <a:solidFill>
            <a:srgbClr val="F5F9FD"/>
          </a:solidFill>
          <a:ln w="19050">
            <a:solidFill>
              <a:srgbClr val="00759B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rgbClr val="00759B"/>
                </a:solidFill>
              </a:rPr>
              <a:t>Audit kickoff </a:t>
            </a:r>
            <a:r>
              <a:rPr lang="en-US" sz="1600">
                <a:solidFill>
                  <a:srgbClr val="00759B"/>
                </a:solidFill>
              </a:rPr>
              <a:t>NOV 13, 2025</a:t>
            </a:r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777E0EA3-4FD1-3C42-44A3-0EE56C4CF94A}"/>
              </a:ext>
            </a:extLst>
          </p:cNvPr>
          <p:cNvCxnSpPr>
            <a:cxnSpLocks/>
          </p:cNvCxnSpPr>
          <p:nvPr/>
        </p:nvCxnSpPr>
        <p:spPr>
          <a:xfrm flipV="1">
            <a:off x="5915582" y="2958269"/>
            <a:ext cx="0" cy="817132"/>
          </a:xfrm>
          <a:prstGeom prst="line">
            <a:avLst/>
          </a:prstGeom>
          <a:ln w="19050">
            <a:solidFill>
              <a:srgbClr val="00759B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F9DF7D19-9340-F10D-E514-BC249DC72F66}"/>
              </a:ext>
            </a:extLst>
          </p:cNvPr>
          <p:cNvSpPr txBox="1"/>
          <p:nvPr/>
        </p:nvSpPr>
        <p:spPr>
          <a:xfrm>
            <a:off x="5472817" y="1031141"/>
            <a:ext cx="1238852" cy="954107"/>
          </a:xfrm>
          <a:prstGeom prst="rect">
            <a:avLst/>
          </a:prstGeom>
          <a:solidFill>
            <a:srgbClr val="F5F9FD"/>
          </a:solidFill>
          <a:ln w="19050">
            <a:solidFill>
              <a:srgbClr val="00759B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rgbClr val="00759B"/>
                </a:solidFill>
              </a:rPr>
              <a:t>Met with SAO</a:t>
            </a:r>
            <a:br>
              <a:rPr lang="en-US" sz="2000" dirty="0">
                <a:solidFill>
                  <a:srgbClr val="00759B"/>
                </a:solidFill>
              </a:rPr>
            </a:br>
            <a:r>
              <a:rPr lang="en-US" sz="1600" dirty="0">
                <a:solidFill>
                  <a:srgbClr val="00759B"/>
                </a:solidFill>
              </a:rPr>
              <a:t>APR 2, 2026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6852CD35-EC2D-94F3-2BA9-97427474EF3A}"/>
              </a:ext>
            </a:extLst>
          </p:cNvPr>
          <p:cNvSpPr/>
          <p:nvPr/>
        </p:nvSpPr>
        <p:spPr>
          <a:xfrm>
            <a:off x="5144981" y="3126696"/>
            <a:ext cx="664850" cy="187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AF79A263-666A-4B42-7EE3-DDCF31005155}"/>
              </a:ext>
            </a:extLst>
          </p:cNvPr>
          <p:cNvSpPr txBox="1"/>
          <p:nvPr/>
        </p:nvSpPr>
        <p:spPr>
          <a:xfrm>
            <a:off x="5796205" y="3763385"/>
            <a:ext cx="2062520" cy="954107"/>
          </a:xfrm>
          <a:prstGeom prst="rect">
            <a:avLst/>
          </a:prstGeom>
          <a:solidFill>
            <a:srgbClr val="F5F9FD"/>
          </a:solidFill>
          <a:ln w="19050">
            <a:solidFill>
              <a:srgbClr val="00759B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rgbClr val="00759B"/>
                </a:solidFill>
              </a:rPr>
              <a:t>Raised concerns with DCHS, FBOD</a:t>
            </a:r>
            <a:br>
              <a:rPr lang="en-US" sz="2000" dirty="0">
                <a:solidFill>
                  <a:srgbClr val="00759B"/>
                </a:solidFill>
              </a:rPr>
            </a:br>
            <a:r>
              <a:rPr lang="en-US" sz="1600" dirty="0">
                <a:solidFill>
                  <a:srgbClr val="00759B"/>
                </a:solidFill>
              </a:rPr>
              <a:t>APR 2, </a:t>
            </a:r>
            <a:r>
              <a:rPr lang="en-US" sz="1600">
                <a:solidFill>
                  <a:srgbClr val="00759B"/>
                </a:solidFill>
              </a:rPr>
              <a:t>2026</a:t>
            </a:r>
            <a:endParaRPr lang="en-US" sz="1600" dirty="0">
              <a:solidFill>
                <a:srgbClr val="00759B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0825A28-822D-5477-4C75-C3D50907DA0A}"/>
              </a:ext>
            </a:extLst>
          </p:cNvPr>
          <p:cNvSpPr txBox="1"/>
          <p:nvPr/>
        </p:nvSpPr>
        <p:spPr>
          <a:xfrm>
            <a:off x="5200121" y="3043771"/>
            <a:ext cx="754148" cy="345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>
                <a:solidFill>
                  <a:srgbClr val="FF7300"/>
                </a:solidFill>
              </a:rPr>
              <a:t>APR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9C8ED37-86AE-855C-7786-6418391542F2}"/>
              </a:ext>
            </a:extLst>
          </p:cNvPr>
          <p:cNvSpPr txBox="1"/>
          <p:nvPr/>
        </p:nvSpPr>
        <p:spPr>
          <a:xfrm>
            <a:off x="6980373" y="1031141"/>
            <a:ext cx="1864339" cy="1261884"/>
          </a:xfrm>
          <a:prstGeom prst="rect">
            <a:avLst/>
          </a:prstGeom>
          <a:solidFill>
            <a:srgbClr val="F5F9FD"/>
          </a:solidFill>
          <a:ln w="19050">
            <a:solidFill>
              <a:srgbClr val="00759B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rgbClr val="00759B"/>
                </a:solidFill>
              </a:rPr>
              <a:t>Met with KCSO, Ombuds, DCHS on next steps</a:t>
            </a:r>
            <a:br>
              <a:rPr lang="en-US" sz="2000">
                <a:solidFill>
                  <a:srgbClr val="00759B"/>
                </a:solidFill>
              </a:rPr>
            </a:br>
            <a:r>
              <a:rPr lang="en-US" sz="1600">
                <a:solidFill>
                  <a:srgbClr val="00759B"/>
                </a:solidFill>
              </a:rPr>
              <a:t>JUN 6, 2026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39E855EF-1C7A-671D-9EF9-7D82D5E2E7C3}"/>
              </a:ext>
            </a:extLst>
          </p:cNvPr>
          <p:cNvSpPr txBox="1"/>
          <p:nvPr/>
        </p:nvSpPr>
        <p:spPr>
          <a:xfrm>
            <a:off x="2120147" y="3040274"/>
            <a:ext cx="754148" cy="345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>
                <a:solidFill>
                  <a:srgbClr val="FF7300"/>
                </a:solidFill>
              </a:rPr>
              <a:t>JAN</a:t>
            </a:r>
          </a:p>
        </p:txBody>
      </p:sp>
    </p:spTree>
    <p:extLst>
      <p:ext uri="{BB962C8B-B14F-4D97-AF65-F5344CB8AC3E}">
        <p14:creationId xmlns:p14="http://schemas.microsoft.com/office/powerpoint/2010/main" val="983460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25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75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25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75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25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75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50"/>
                            </p:stCondLst>
                            <p:childTnLst>
                              <p:par>
                                <p:cTn id="9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75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000"/>
                            </p:stCondLst>
                            <p:childTnLst>
                              <p:par>
                                <p:cTn id="10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0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4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750"/>
                            </p:stCondLst>
                            <p:childTnLst>
                              <p:par>
                                <p:cTn id="1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2000"/>
                            </p:stCondLst>
                            <p:childTnLst>
                              <p:par>
                                <p:cTn id="1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250"/>
                            </p:stCondLst>
                            <p:childTnLst>
                              <p:par>
                                <p:cTn id="1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500"/>
                            </p:stCondLst>
                            <p:childTnLst>
                              <p:par>
                                <p:cTn id="1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750"/>
                            </p:stCondLst>
                            <p:childTnLst>
                              <p:par>
                                <p:cTn id="1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8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2" grpId="0" animBg="1"/>
      <p:bldP spid="24" grpId="0"/>
      <p:bldP spid="25" grpId="0"/>
      <p:bldP spid="26" grpId="0"/>
      <p:bldP spid="27" grpId="0"/>
      <p:bldP spid="29" grpId="0" animBg="1"/>
      <p:bldP spid="30" grpId="0"/>
      <p:bldP spid="31" grpId="0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20" grpId="0" animBg="1"/>
      <p:bldP spid="39" grpId="0" animBg="1"/>
      <p:bldP spid="46" grpId="0" animBg="1"/>
      <p:bldP spid="28" grpId="0"/>
      <p:bldP spid="48" grpId="0" animBg="1"/>
      <p:bldP spid="58" grpId="0"/>
    </p:bldLst>
  </p:timing>
</p:sld>
</file>

<file path=ppt/theme/theme1.xml><?xml version="1.0" encoding="utf-8"?>
<a:theme xmlns:a="http://schemas.openxmlformats.org/drawingml/2006/main" name="Prezi_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11E4A43F1A3DF49BD75A0C940F7FBEA" ma:contentTypeVersion="3" ma:contentTypeDescription="Create a new document." ma:contentTypeScope="" ma:versionID="4e7ea5ece275d63a0da0262224bd3480">
  <xsd:schema xmlns:xsd="http://www.w3.org/2001/XMLSchema" xmlns:xs="http://www.w3.org/2001/XMLSchema" xmlns:p="http://schemas.microsoft.com/office/2006/metadata/properties" xmlns:ns2="08b56f63-d91a-4e1f-8e88-b4b1a016fe02" targetNamespace="http://schemas.microsoft.com/office/2006/metadata/properties" ma:root="true" ma:fieldsID="00882675f6de33a6c374c6614998b361" ns2:_="">
    <xsd:import namespace="08b56f63-d91a-4e1f-8e88-b4b1a016fe0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8b56f63-d91a-4e1f-8e88-b4b1a016fe0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66F0BF6-95FD-4D66-A8E6-8270AC3998E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C97544C-4268-487D-B392-CECFFB7F0813}">
  <ds:schemaRefs>
    <ds:schemaRef ds:uri="http://purl.org/dc/terms/"/>
    <ds:schemaRef ds:uri="http://purl.org/dc/elements/1.1/"/>
    <ds:schemaRef ds:uri="http://schemas.openxmlformats.org/package/2006/metadata/core-properties"/>
    <ds:schemaRef ds:uri="08b56f63-d91a-4e1f-8e88-b4b1a016fe02"/>
    <ds:schemaRef ds:uri="http://schemas.microsoft.com/office/infopath/2007/PartnerControls"/>
    <ds:schemaRef ds:uri="http://www.w3.org/XML/1998/namespace"/>
    <ds:schemaRef ds:uri="http://schemas.microsoft.com/office/2006/documentManagement/types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69B6C136-D3B1-408B-9BAF-F7EB3B3F19F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8b56f63-d91a-4e1f-8e88-b4b1a016fe0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16217</TotalTime>
  <Words>295</Words>
  <Application>Microsoft Office PowerPoint</Application>
  <PresentationFormat>On-screen Show (16:9)</PresentationFormat>
  <Paragraphs>62</Paragraphs>
  <Slides>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Avenir LT Pro 65 Medium</vt:lpstr>
      <vt:lpstr>Calibri</vt:lpstr>
      <vt:lpstr>Gadugi</vt:lpstr>
      <vt:lpstr>Georgia</vt:lpstr>
      <vt:lpstr>Gill Sans MT</vt:lpstr>
      <vt:lpstr>Prezi_Template</vt:lpstr>
      <vt:lpstr>PowerPoint Presentation</vt:lpstr>
      <vt:lpstr>Implementing recs will prevent future issues</vt:lpstr>
      <vt:lpstr>Gaps in fraud management that contributed</vt:lpstr>
      <vt:lpstr>Ethics Code needs full rewrite</vt:lpstr>
      <vt:lpstr>Ethics Code needs full rewrite</vt:lpstr>
      <vt:lpstr>Improper acts reports</vt:lpstr>
      <vt:lpstr>Audit engagement timeline</vt:lpstr>
    </vt:vector>
  </TitlesOfParts>
  <Company>King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Report Title</dc:title>
  <dc:creator>Waltmunson, Kymber</dc:creator>
  <cp:lastModifiedBy>Waltmunson, Kymber</cp:lastModifiedBy>
  <cp:revision>196</cp:revision>
  <dcterms:created xsi:type="dcterms:W3CDTF">2014-09-02T18:00:22Z</dcterms:created>
  <dcterms:modified xsi:type="dcterms:W3CDTF">2026-05-07T22:41:18Z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0x010100011E4A43F1A3DF49BD75A0C940F7FBEA</vt:lpwstr>
  </property>
  <property fmtid="{D5CDD505-2E9C-101B-9397-08002B2CF9AE}" pid="3" name="Order">
    <vt:r8>1039300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</Properties>
</file>