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560" r:id="rId2"/>
    <p:sldId id="557" r:id="rId3"/>
    <p:sldId id="558" r:id="rId4"/>
    <p:sldId id="559" r:id="rId5"/>
    <p:sldId id="547" r:id="rId6"/>
    <p:sldId id="5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AC1567E-E3E8-4090-952B-FA0B1331BAB9}" v="55" dt="2026-04-17T20:21:02.4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59" d="100"/>
          <a:sy n="59" d="100"/>
        </p:scale>
        <p:origin x="92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stempasic, Nadja (DES)" userId="fea22cfe-4647-42e9-8e66-6a4e6e5e81ca" providerId="ADAL" clId="{EE843963-A8BE-4784-A19F-2438F91D2144}"/>
    <pc:docChg chg="undo custSel addSld delSld modSld">
      <pc:chgData name="Rustempasic, Nadja (DES)" userId="fea22cfe-4647-42e9-8e66-6a4e6e5e81ca" providerId="ADAL" clId="{EE843963-A8BE-4784-A19F-2438F91D2144}" dt="2026-04-17T20:27:58.676" v="674" actId="20577"/>
      <pc:docMkLst>
        <pc:docMk/>
      </pc:docMkLst>
      <pc:sldChg chg="addSp modSp mod setBg">
        <pc:chgData name="Rustempasic, Nadja (DES)" userId="fea22cfe-4647-42e9-8e66-6a4e6e5e81ca" providerId="ADAL" clId="{EE843963-A8BE-4784-A19F-2438F91D2144}" dt="2026-04-17T20:21:14.931" v="535" actId="26606"/>
        <pc:sldMkLst>
          <pc:docMk/>
          <pc:sldMk cId="1711485095" sldId="547"/>
        </pc:sldMkLst>
        <pc:spChg chg="mod">
          <ac:chgData name="Rustempasic, Nadja (DES)" userId="fea22cfe-4647-42e9-8e66-6a4e6e5e81ca" providerId="ADAL" clId="{EE843963-A8BE-4784-A19F-2438F91D2144}" dt="2026-04-17T20:21:14.931" v="535" actId="26606"/>
          <ac:spMkLst>
            <pc:docMk/>
            <pc:sldMk cId="1711485095" sldId="547"/>
            <ac:spMk id="2" creationId="{1A4D17AE-BDCE-349A-C76A-17AF155B4E5D}"/>
          </ac:spMkLst>
        </pc:spChg>
        <pc:spChg chg="mod ord">
          <ac:chgData name="Rustempasic, Nadja (DES)" userId="fea22cfe-4647-42e9-8e66-6a4e6e5e81ca" providerId="ADAL" clId="{EE843963-A8BE-4784-A19F-2438F91D2144}" dt="2026-04-17T20:21:14.931" v="535" actId="26606"/>
          <ac:spMkLst>
            <pc:docMk/>
            <pc:sldMk cId="1711485095" sldId="547"/>
            <ac:spMk id="4" creationId="{272C2529-E398-BC9E-BC16-FB6B0B0C3D14}"/>
          </ac:spMkLst>
        </pc:spChg>
        <pc:spChg chg="add">
          <ac:chgData name="Rustempasic, Nadja (DES)" userId="fea22cfe-4647-42e9-8e66-6a4e6e5e81ca" providerId="ADAL" clId="{EE843963-A8BE-4784-A19F-2438F91D2144}" dt="2026-04-17T20:21:14.931" v="535" actId="26606"/>
          <ac:spMkLst>
            <pc:docMk/>
            <pc:sldMk cId="1711485095" sldId="547"/>
            <ac:spMk id="11" creationId="{A8384FB5-9ADC-4DDC-881B-597D56F5B15D}"/>
          </ac:spMkLst>
        </pc:spChg>
        <pc:spChg chg="add">
          <ac:chgData name="Rustempasic, Nadja (DES)" userId="fea22cfe-4647-42e9-8e66-6a4e6e5e81ca" providerId="ADAL" clId="{EE843963-A8BE-4784-A19F-2438F91D2144}" dt="2026-04-17T20:21:14.931" v="535" actId="26606"/>
          <ac:spMkLst>
            <pc:docMk/>
            <pc:sldMk cId="1711485095" sldId="547"/>
            <ac:spMk id="13" creationId="{1199E1B1-A8C0-4FE8-A5A8-1CB41D69F857}"/>
          </ac:spMkLst>
        </pc:spChg>
        <pc:spChg chg="add">
          <ac:chgData name="Rustempasic, Nadja (DES)" userId="fea22cfe-4647-42e9-8e66-6a4e6e5e81ca" providerId="ADAL" clId="{EE843963-A8BE-4784-A19F-2438F91D2144}" dt="2026-04-17T20:21:14.931" v="535" actId="26606"/>
          <ac:spMkLst>
            <pc:docMk/>
            <pc:sldMk cId="1711485095" sldId="547"/>
            <ac:spMk id="15" creationId="{84A8DE83-DE75-4B41-9DB4-A7EC0B0DEC0B}"/>
          </ac:spMkLst>
        </pc:spChg>
        <pc:spChg chg="add">
          <ac:chgData name="Rustempasic, Nadja (DES)" userId="fea22cfe-4647-42e9-8e66-6a4e6e5e81ca" providerId="ADAL" clId="{EE843963-A8BE-4784-A19F-2438F91D2144}" dt="2026-04-17T20:21:14.931" v="535" actId="26606"/>
          <ac:spMkLst>
            <pc:docMk/>
            <pc:sldMk cId="1711485095" sldId="547"/>
            <ac:spMk id="17" creationId="{A7009A0A-BEF5-4EAC-AF15-E4F9F002E239}"/>
          </ac:spMkLst>
        </pc:spChg>
        <pc:picChg chg="mod">
          <ac:chgData name="Rustempasic, Nadja (DES)" userId="fea22cfe-4647-42e9-8e66-6a4e6e5e81ca" providerId="ADAL" clId="{EE843963-A8BE-4784-A19F-2438F91D2144}" dt="2026-04-17T20:21:14.931" v="535" actId="26606"/>
          <ac:picMkLst>
            <pc:docMk/>
            <pc:sldMk cId="1711485095" sldId="547"/>
            <ac:picMk id="6" creationId="{862C01B1-CA6A-277E-6364-63830FF77823}"/>
          </ac:picMkLst>
        </pc:picChg>
      </pc:sldChg>
      <pc:sldChg chg="addSp delSp modSp mod">
        <pc:chgData name="Rustempasic, Nadja (DES)" userId="fea22cfe-4647-42e9-8e66-6a4e6e5e81ca" providerId="ADAL" clId="{EE843963-A8BE-4784-A19F-2438F91D2144}" dt="2026-04-17T20:23:34.832" v="557" actId="207"/>
        <pc:sldMkLst>
          <pc:docMk/>
          <pc:sldMk cId="4189146035" sldId="557"/>
        </pc:sldMkLst>
        <pc:spChg chg="del mod">
          <ac:chgData name="Rustempasic, Nadja (DES)" userId="fea22cfe-4647-42e9-8e66-6a4e6e5e81ca" providerId="ADAL" clId="{EE843963-A8BE-4784-A19F-2438F91D2144}" dt="2026-04-17T20:08:45.357" v="393" actId="478"/>
          <ac:spMkLst>
            <pc:docMk/>
            <pc:sldMk cId="4189146035" sldId="557"/>
            <ac:spMk id="2" creationId="{88E2D3FD-F9B1-279A-F23D-0904325F984A}"/>
          </ac:spMkLst>
        </pc:spChg>
        <pc:spChg chg="add del mod">
          <ac:chgData name="Rustempasic, Nadja (DES)" userId="fea22cfe-4647-42e9-8e66-6a4e6e5e81ca" providerId="ADAL" clId="{EE843963-A8BE-4784-A19F-2438F91D2144}" dt="2026-04-17T19:59:48.812" v="277" actId="478"/>
          <ac:spMkLst>
            <pc:docMk/>
            <pc:sldMk cId="4189146035" sldId="557"/>
            <ac:spMk id="3" creationId="{ABCF38AC-B32C-80A2-90AE-131C1588AD4D}"/>
          </ac:spMkLst>
        </pc:spChg>
        <pc:spChg chg="del">
          <ac:chgData name="Rustempasic, Nadja (DES)" userId="fea22cfe-4647-42e9-8e66-6a4e6e5e81ca" providerId="ADAL" clId="{EE843963-A8BE-4784-A19F-2438F91D2144}" dt="2026-04-17T19:51:57.086" v="84" actId="478"/>
          <ac:spMkLst>
            <pc:docMk/>
            <pc:sldMk cId="4189146035" sldId="557"/>
            <ac:spMk id="5" creationId="{A649AB76-11D3-EA72-AFC2-04ABFF8629E8}"/>
          </ac:spMkLst>
        </pc:spChg>
        <pc:spChg chg="add del mod">
          <ac:chgData name="Rustempasic, Nadja (DES)" userId="fea22cfe-4647-42e9-8e66-6a4e6e5e81ca" providerId="ADAL" clId="{EE843963-A8BE-4784-A19F-2438F91D2144}" dt="2026-04-17T19:59:51.580" v="278" actId="478"/>
          <ac:spMkLst>
            <pc:docMk/>
            <pc:sldMk cId="4189146035" sldId="557"/>
            <ac:spMk id="6" creationId="{245790AE-5980-8927-C1AA-28066E992E0C}"/>
          </ac:spMkLst>
        </pc:spChg>
        <pc:spChg chg="del">
          <ac:chgData name="Rustempasic, Nadja (DES)" userId="fea22cfe-4647-42e9-8e66-6a4e6e5e81ca" providerId="ADAL" clId="{EE843963-A8BE-4784-A19F-2438F91D2144}" dt="2026-04-17T19:51:59.943" v="85" actId="478"/>
          <ac:spMkLst>
            <pc:docMk/>
            <pc:sldMk cId="4189146035" sldId="557"/>
            <ac:spMk id="8" creationId="{810C4391-A8F6-A6EF-0E5B-0C771120789E}"/>
          </ac:spMkLst>
        </pc:spChg>
        <pc:spChg chg="add del mod">
          <ac:chgData name="Rustempasic, Nadja (DES)" userId="fea22cfe-4647-42e9-8e66-6a4e6e5e81ca" providerId="ADAL" clId="{EE843963-A8BE-4784-A19F-2438F91D2144}" dt="2026-04-17T20:08:47.052" v="394" actId="478"/>
          <ac:spMkLst>
            <pc:docMk/>
            <pc:sldMk cId="4189146035" sldId="557"/>
            <ac:spMk id="10" creationId="{43326D8D-0C99-18E3-4EA7-986FA27288C2}"/>
          </ac:spMkLst>
        </pc:spChg>
        <pc:graphicFrameChg chg="add mod modGraphic">
          <ac:chgData name="Rustempasic, Nadja (DES)" userId="fea22cfe-4647-42e9-8e66-6a4e6e5e81ca" providerId="ADAL" clId="{EE843963-A8BE-4784-A19F-2438F91D2144}" dt="2026-04-17T20:23:34.832" v="557" actId="207"/>
          <ac:graphicFrameMkLst>
            <pc:docMk/>
            <pc:sldMk cId="4189146035" sldId="557"/>
            <ac:graphicFrameMk id="7" creationId="{B159D007-6A96-0114-84AE-8B0A62088C83}"/>
          </ac:graphicFrameMkLst>
        </pc:graphicFrameChg>
        <pc:picChg chg="mod">
          <ac:chgData name="Rustempasic, Nadja (DES)" userId="fea22cfe-4647-42e9-8e66-6a4e6e5e81ca" providerId="ADAL" clId="{EE843963-A8BE-4784-A19F-2438F91D2144}" dt="2026-04-17T20:09:05.427" v="435" actId="1035"/>
          <ac:picMkLst>
            <pc:docMk/>
            <pc:sldMk cId="4189146035" sldId="557"/>
            <ac:picMk id="11" creationId="{14B0C09B-B0E3-21E4-4473-2CA4165AE89B}"/>
          </ac:picMkLst>
        </pc:picChg>
      </pc:sldChg>
      <pc:sldChg chg="addSp delSp modSp mod setBg">
        <pc:chgData name="Rustempasic, Nadja (DES)" userId="fea22cfe-4647-42e9-8e66-6a4e6e5e81ca" providerId="ADAL" clId="{EE843963-A8BE-4784-A19F-2438F91D2144}" dt="2026-04-17T20:17:13.913" v="498" actId="26606"/>
        <pc:sldMkLst>
          <pc:docMk/>
          <pc:sldMk cId="4158022926" sldId="558"/>
        </pc:sldMkLst>
        <pc:spChg chg="mod">
          <ac:chgData name="Rustempasic, Nadja (DES)" userId="fea22cfe-4647-42e9-8e66-6a4e6e5e81ca" providerId="ADAL" clId="{EE843963-A8BE-4784-A19F-2438F91D2144}" dt="2026-04-17T20:17:13.913" v="498" actId="26606"/>
          <ac:spMkLst>
            <pc:docMk/>
            <pc:sldMk cId="4158022926" sldId="558"/>
            <ac:spMk id="2" creationId="{90EA4835-39AD-438B-4717-2C9E9073EA50}"/>
          </ac:spMkLst>
        </pc:spChg>
        <pc:spChg chg="add del">
          <ac:chgData name="Rustempasic, Nadja (DES)" userId="fea22cfe-4647-42e9-8e66-6a4e6e5e81ca" providerId="ADAL" clId="{EE843963-A8BE-4784-A19F-2438F91D2144}" dt="2026-04-17T20:17:13.913" v="498" actId="26606"/>
          <ac:spMkLst>
            <pc:docMk/>
            <pc:sldMk cId="4158022926" sldId="558"/>
            <ac:spMk id="158" creationId="{A4AC5506-6312-4701-8D3C-40187889A947}"/>
          </ac:spMkLst>
        </pc:spChg>
        <pc:spChg chg="add">
          <ac:chgData name="Rustempasic, Nadja (DES)" userId="fea22cfe-4647-42e9-8e66-6a4e6e5e81ca" providerId="ADAL" clId="{EE843963-A8BE-4784-A19F-2438F91D2144}" dt="2026-04-17T20:17:13.913" v="498" actId="26606"/>
          <ac:spMkLst>
            <pc:docMk/>
            <pc:sldMk cId="4158022926" sldId="558"/>
            <ac:spMk id="163" creationId="{A8384FB5-9ADC-4DDC-881B-597D56F5B15D}"/>
          </ac:spMkLst>
        </pc:spChg>
        <pc:spChg chg="add">
          <ac:chgData name="Rustempasic, Nadja (DES)" userId="fea22cfe-4647-42e9-8e66-6a4e6e5e81ca" providerId="ADAL" clId="{EE843963-A8BE-4784-A19F-2438F91D2144}" dt="2026-04-17T20:17:13.913" v="498" actId="26606"/>
          <ac:spMkLst>
            <pc:docMk/>
            <pc:sldMk cId="4158022926" sldId="558"/>
            <ac:spMk id="165" creationId="{1199E1B1-A8C0-4FE8-A5A8-1CB41D69F857}"/>
          </ac:spMkLst>
        </pc:spChg>
        <pc:spChg chg="add">
          <ac:chgData name="Rustempasic, Nadja (DES)" userId="fea22cfe-4647-42e9-8e66-6a4e6e5e81ca" providerId="ADAL" clId="{EE843963-A8BE-4784-A19F-2438F91D2144}" dt="2026-04-17T20:17:13.913" v="498" actId="26606"/>
          <ac:spMkLst>
            <pc:docMk/>
            <pc:sldMk cId="4158022926" sldId="558"/>
            <ac:spMk id="167" creationId="{84A8DE83-DE75-4B41-9DB4-A7EC0B0DEC0B}"/>
          </ac:spMkLst>
        </pc:spChg>
        <pc:spChg chg="add">
          <ac:chgData name="Rustempasic, Nadja (DES)" userId="fea22cfe-4647-42e9-8e66-6a4e6e5e81ca" providerId="ADAL" clId="{EE843963-A8BE-4784-A19F-2438F91D2144}" dt="2026-04-17T20:17:13.913" v="498" actId="26606"/>
          <ac:spMkLst>
            <pc:docMk/>
            <pc:sldMk cId="4158022926" sldId="558"/>
            <ac:spMk id="169" creationId="{A7009A0A-BEF5-4EAC-AF15-E4F9F002E239}"/>
          </ac:spMkLst>
        </pc:spChg>
        <pc:picChg chg="mod">
          <ac:chgData name="Rustempasic, Nadja (DES)" userId="fea22cfe-4647-42e9-8e66-6a4e6e5e81ca" providerId="ADAL" clId="{EE843963-A8BE-4784-A19F-2438F91D2144}" dt="2026-04-17T20:17:13.913" v="498" actId="26606"/>
          <ac:picMkLst>
            <pc:docMk/>
            <pc:sldMk cId="4158022926" sldId="558"/>
            <ac:picMk id="153" creationId="{9D008011-E2B4-56D3-975E-8FCB3A25856C}"/>
          </ac:picMkLst>
        </pc:picChg>
      </pc:sldChg>
      <pc:sldChg chg="addSp delSp modSp mod setBg">
        <pc:chgData name="Rustempasic, Nadja (DES)" userId="fea22cfe-4647-42e9-8e66-6a4e6e5e81ca" providerId="ADAL" clId="{EE843963-A8BE-4784-A19F-2438F91D2144}" dt="2026-04-17T20:20:59.701" v="534"/>
        <pc:sldMkLst>
          <pc:docMk/>
          <pc:sldMk cId="960931242" sldId="559"/>
        </pc:sldMkLst>
        <pc:spChg chg="mod">
          <ac:chgData name="Rustempasic, Nadja (DES)" userId="fea22cfe-4647-42e9-8e66-6a4e6e5e81ca" providerId="ADAL" clId="{EE843963-A8BE-4784-A19F-2438F91D2144}" dt="2026-04-17T20:11:42.854" v="461" actId="26606"/>
          <ac:spMkLst>
            <pc:docMk/>
            <pc:sldMk cId="960931242" sldId="559"/>
            <ac:spMk id="2" creationId="{EDDEA1E3-55A5-6A8A-96BC-DC653162768B}"/>
          </ac:spMkLst>
        </pc:spChg>
        <pc:spChg chg="del mod">
          <ac:chgData name="Rustempasic, Nadja (DES)" userId="fea22cfe-4647-42e9-8e66-6a4e6e5e81ca" providerId="ADAL" clId="{EE843963-A8BE-4784-A19F-2438F91D2144}" dt="2026-04-17T20:11:42.854" v="461" actId="26606"/>
          <ac:spMkLst>
            <pc:docMk/>
            <pc:sldMk cId="960931242" sldId="559"/>
            <ac:spMk id="3" creationId="{7DD83F37-DA49-24F2-128E-36075718054A}"/>
          </ac:spMkLst>
        </pc:spChg>
        <pc:spChg chg="add del">
          <ac:chgData name="Rustempasic, Nadja (DES)" userId="fea22cfe-4647-42e9-8e66-6a4e6e5e81ca" providerId="ADAL" clId="{EE843963-A8BE-4784-A19F-2438F91D2144}" dt="2026-04-17T20:15:43.774" v="491" actId="26606"/>
          <ac:spMkLst>
            <pc:docMk/>
            <pc:sldMk cId="960931242" sldId="559"/>
            <ac:spMk id="9" creationId="{BACC6370-2D7E-4714-9D71-7542949D7D5D}"/>
          </ac:spMkLst>
        </pc:spChg>
        <pc:spChg chg="add del">
          <ac:chgData name="Rustempasic, Nadja (DES)" userId="fea22cfe-4647-42e9-8e66-6a4e6e5e81ca" providerId="ADAL" clId="{EE843963-A8BE-4784-A19F-2438F91D2144}" dt="2026-04-17T20:15:43.774" v="491" actId="26606"/>
          <ac:spMkLst>
            <pc:docMk/>
            <pc:sldMk cId="960931242" sldId="559"/>
            <ac:spMk id="11" creationId="{F68B3F68-107C-434F-AA38-110D5EA91B85}"/>
          </ac:spMkLst>
        </pc:spChg>
        <pc:spChg chg="add del">
          <ac:chgData name="Rustempasic, Nadja (DES)" userId="fea22cfe-4647-42e9-8e66-6a4e6e5e81ca" providerId="ADAL" clId="{EE843963-A8BE-4784-A19F-2438F91D2144}" dt="2026-04-17T20:15:43.774" v="491" actId="26606"/>
          <ac:spMkLst>
            <pc:docMk/>
            <pc:sldMk cId="960931242" sldId="559"/>
            <ac:spMk id="13" creationId="{AAD0DBB9-1A4B-4391-81D4-CB19F9AB918A}"/>
          </ac:spMkLst>
        </pc:spChg>
        <pc:spChg chg="add del">
          <ac:chgData name="Rustempasic, Nadja (DES)" userId="fea22cfe-4647-42e9-8e66-6a4e6e5e81ca" providerId="ADAL" clId="{EE843963-A8BE-4784-A19F-2438F91D2144}" dt="2026-04-17T20:15:43.774" v="491" actId="26606"/>
          <ac:spMkLst>
            <pc:docMk/>
            <pc:sldMk cId="960931242" sldId="559"/>
            <ac:spMk id="15" creationId="{063BBA22-50EA-4C4D-BE05-F1CE4E63AA56}"/>
          </ac:spMkLst>
        </pc:spChg>
        <pc:spChg chg="add del">
          <ac:chgData name="Rustempasic, Nadja (DES)" userId="fea22cfe-4647-42e9-8e66-6a4e6e5e81ca" providerId="ADAL" clId="{EE843963-A8BE-4784-A19F-2438F91D2144}" dt="2026-04-17T20:15:43.774" v="491" actId="26606"/>
          <ac:spMkLst>
            <pc:docMk/>
            <pc:sldMk cId="960931242" sldId="559"/>
            <ac:spMk id="20" creationId="{BACC6370-2D7E-4714-9D71-7542949D7D5D}"/>
          </ac:spMkLst>
        </pc:spChg>
        <pc:spChg chg="add del">
          <ac:chgData name="Rustempasic, Nadja (DES)" userId="fea22cfe-4647-42e9-8e66-6a4e6e5e81ca" providerId="ADAL" clId="{EE843963-A8BE-4784-A19F-2438F91D2144}" dt="2026-04-17T20:15:43.774" v="491" actId="26606"/>
          <ac:spMkLst>
            <pc:docMk/>
            <pc:sldMk cId="960931242" sldId="559"/>
            <ac:spMk id="22" creationId="{F68B3F68-107C-434F-AA38-110D5EA91B85}"/>
          </ac:spMkLst>
        </pc:spChg>
        <pc:spChg chg="add del">
          <ac:chgData name="Rustempasic, Nadja (DES)" userId="fea22cfe-4647-42e9-8e66-6a4e6e5e81ca" providerId="ADAL" clId="{EE843963-A8BE-4784-A19F-2438F91D2144}" dt="2026-04-17T20:15:43.774" v="491" actId="26606"/>
          <ac:spMkLst>
            <pc:docMk/>
            <pc:sldMk cId="960931242" sldId="559"/>
            <ac:spMk id="24" creationId="{AAD0DBB9-1A4B-4391-81D4-CB19F9AB918A}"/>
          </ac:spMkLst>
        </pc:spChg>
        <pc:spChg chg="add del">
          <ac:chgData name="Rustempasic, Nadja (DES)" userId="fea22cfe-4647-42e9-8e66-6a4e6e5e81ca" providerId="ADAL" clId="{EE843963-A8BE-4784-A19F-2438F91D2144}" dt="2026-04-17T20:15:43.774" v="491" actId="26606"/>
          <ac:spMkLst>
            <pc:docMk/>
            <pc:sldMk cId="960931242" sldId="559"/>
            <ac:spMk id="26" creationId="{063BBA22-50EA-4C4D-BE05-F1CE4E63AA56}"/>
          </ac:spMkLst>
        </pc:spChg>
        <pc:graphicFrameChg chg="add mod modGraphic">
          <ac:chgData name="Rustempasic, Nadja (DES)" userId="fea22cfe-4647-42e9-8e66-6a4e6e5e81ca" providerId="ADAL" clId="{EE843963-A8BE-4784-A19F-2438F91D2144}" dt="2026-04-17T20:20:59.701" v="534"/>
          <ac:graphicFrameMkLst>
            <pc:docMk/>
            <pc:sldMk cId="960931242" sldId="559"/>
            <ac:graphicFrameMk id="5" creationId="{B3E25338-176A-D650-4F60-6DD4619D3BCD}"/>
          </ac:graphicFrameMkLst>
        </pc:graphicFrameChg>
      </pc:sldChg>
      <pc:sldChg chg="addSp delSp modSp mod setBg">
        <pc:chgData name="Rustempasic, Nadja (DES)" userId="fea22cfe-4647-42e9-8e66-6a4e6e5e81ca" providerId="ADAL" clId="{EE843963-A8BE-4784-A19F-2438F91D2144}" dt="2026-04-17T20:27:58.676" v="674" actId="20577"/>
        <pc:sldMkLst>
          <pc:docMk/>
          <pc:sldMk cId="3690624544" sldId="560"/>
        </pc:sldMkLst>
        <pc:spChg chg="mod">
          <ac:chgData name="Rustempasic, Nadja (DES)" userId="fea22cfe-4647-42e9-8e66-6a4e6e5e81ca" providerId="ADAL" clId="{EE843963-A8BE-4784-A19F-2438F91D2144}" dt="2026-04-17T20:27:21.845" v="671" actId="20577"/>
          <ac:spMkLst>
            <pc:docMk/>
            <pc:sldMk cId="3690624544" sldId="560"/>
            <ac:spMk id="2" creationId="{5AB3AC3C-E6C6-6474-2F9C-52E4A0FC736D}"/>
          </ac:spMkLst>
        </pc:spChg>
        <pc:spChg chg="mod">
          <ac:chgData name="Rustempasic, Nadja (DES)" userId="fea22cfe-4647-42e9-8e66-6a4e6e5e81ca" providerId="ADAL" clId="{EE843963-A8BE-4784-A19F-2438F91D2144}" dt="2026-04-17T20:27:58.676" v="674" actId="20577"/>
          <ac:spMkLst>
            <pc:docMk/>
            <pc:sldMk cId="3690624544" sldId="560"/>
            <ac:spMk id="3" creationId="{E2D4E686-6F52-1AB2-CCE5-DD3D15EAC3B3}"/>
          </ac:spMkLst>
        </pc:spChg>
        <pc:spChg chg="add del">
          <ac:chgData name="Rustempasic, Nadja (DES)" userId="fea22cfe-4647-42e9-8e66-6a4e6e5e81ca" providerId="ADAL" clId="{EE843963-A8BE-4784-A19F-2438F91D2144}" dt="2026-04-17T20:26:25.272" v="654" actId="26606"/>
          <ac:spMkLst>
            <pc:docMk/>
            <pc:sldMk cId="3690624544" sldId="560"/>
            <ac:spMk id="8" creationId="{0E30439A-8A5B-46EC-8283-9B6B031D40D0}"/>
          </ac:spMkLst>
        </pc:spChg>
        <pc:spChg chg="add del">
          <ac:chgData name="Rustempasic, Nadja (DES)" userId="fea22cfe-4647-42e9-8e66-6a4e6e5e81ca" providerId="ADAL" clId="{EE843963-A8BE-4784-A19F-2438F91D2144}" dt="2026-04-17T20:26:25.272" v="654" actId="26606"/>
          <ac:spMkLst>
            <pc:docMk/>
            <pc:sldMk cId="3690624544" sldId="560"/>
            <ac:spMk id="10" creationId="{5CEAD642-85CF-4750-8432-7C80C901F001}"/>
          </ac:spMkLst>
        </pc:spChg>
        <pc:spChg chg="add">
          <ac:chgData name="Rustempasic, Nadja (DES)" userId="fea22cfe-4647-42e9-8e66-6a4e6e5e81ca" providerId="ADAL" clId="{EE843963-A8BE-4784-A19F-2438F91D2144}" dt="2026-04-17T20:24:09.969" v="558" actId="26606"/>
          <ac:spMkLst>
            <pc:docMk/>
            <pc:sldMk cId="3690624544" sldId="560"/>
            <ac:spMk id="12" creationId="{FA33EEAE-15D5-4119-8C1E-89D943F911EF}"/>
          </ac:spMkLst>
        </pc:spChg>
        <pc:spChg chg="add">
          <ac:chgData name="Rustempasic, Nadja (DES)" userId="fea22cfe-4647-42e9-8e66-6a4e6e5e81ca" providerId="ADAL" clId="{EE843963-A8BE-4784-A19F-2438F91D2144}" dt="2026-04-17T20:24:09.969" v="558" actId="26606"/>
          <ac:spMkLst>
            <pc:docMk/>
            <pc:sldMk cId="3690624544" sldId="560"/>
            <ac:spMk id="14" creationId="{730D8B3B-9B80-4025-B934-26DC7D7CD231}"/>
          </ac:spMkLst>
        </pc:spChg>
        <pc:spChg chg="add del">
          <ac:chgData name="Rustempasic, Nadja (DES)" userId="fea22cfe-4647-42e9-8e66-6a4e6e5e81ca" providerId="ADAL" clId="{EE843963-A8BE-4784-A19F-2438F91D2144}" dt="2026-04-17T20:26:25.272" v="654" actId="26606"/>
          <ac:spMkLst>
            <pc:docMk/>
            <pc:sldMk cId="3690624544" sldId="560"/>
            <ac:spMk id="16" creationId="{B5A1B09C-1565-46F8-B70F-621C5EB48A09}"/>
          </ac:spMkLst>
        </pc:spChg>
        <pc:spChg chg="add del">
          <ac:chgData name="Rustempasic, Nadja (DES)" userId="fea22cfe-4647-42e9-8e66-6a4e6e5e81ca" providerId="ADAL" clId="{EE843963-A8BE-4784-A19F-2438F91D2144}" dt="2026-04-17T20:26:25.272" v="654" actId="26606"/>
          <ac:spMkLst>
            <pc:docMk/>
            <pc:sldMk cId="3690624544" sldId="560"/>
            <ac:spMk id="18" creationId="{8C516CC8-80AC-446C-A56E-9F54B7210402}"/>
          </ac:spMkLst>
        </pc:spChg>
        <pc:spChg chg="add del">
          <ac:chgData name="Rustempasic, Nadja (DES)" userId="fea22cfe-4647-42e9-8e66-6a4e6e5e81ca" providerId="ADAL" clId="{EE843963-A8BE-4784-A19F-2438F91D2144}" dt="2026-04-17T20:26:25.272" v="654" actId="26606"/>
          <ac:spMkLst>
            <pc:docMk/>
            <pc:sldMk cId="3690624544" sldId="560"/>
            <ac:spMk id="20" creationId="{53947E58-F088-49F1-A3D1-DEA690192E84}"/>
          </ac:spMkLst>
        </pc:spChg>
        <pc:spChg chg="add">
          <ac:chgData name="Rustempasic, Nadja (DES)" userId="fea22cfe-4647-42e9-8e66-6a4e6e5e81ca" providerId="ADAL" clId="{EE843963-A8BE-4784-A19F-2438F91D2144}" dt="2026-04-17T20:26:25.272" v="654" actId="26606"/>
          <ac:spMkLst>
            <pc:docMk/>
            <pc:sldMk cId="3690624544" sldId="560"/>
            <ac:spMk id="29" creationId="{FA33EEAE-15D5-4119-8C1E-89D943F911EF}"/>
          </ac:spMkLst>
        </pc:spChg>
        <pc:spChg chg="add">
          <ac:chgData name="Rustempasic, Nadja (DES)" userId="fea22cfe-4647-42e9-8e66-6a4e6e5e81ca" providerId="ADAL" clId="{EE843963-A8BE-4784-A19F-2438F91D2144}" dt="2026-04-17T20:26:25.272" v="654" actId="26606"/>
          <ac:spMkLst>
            <pc:docMk/>
            <pc:sldMk cId="3690624544" sldId="560"/>
            <ac:spMk id="31" creationId="{730D8B3B-9B80-4025-B934-26DC7D7CD231}"/>
          </ac:spMkLst>
        </pc:spChg>
        <pc:spChg chg="add">
          <ac:chgData name="Rustempasic, Nadja (DES)" userId="fea22cfe-4647-42e9-8e66-6a4e6e5e81ca" providerId="ADAL" clId="{EE843963-A8BE-4784-A19F-2438F91D2144}" dt="2026-04-17T20:26:25.272" v="654" actId="26606"/>
          <ac:spMkLst>
            <pc:docMk/>
            <pc:sldMk cId="3690624544" sldId="560"/>
            <ac:spMk id="33" creationId="{1064D5D5-227B-4F66-9AEA-46F570E793BD}"/>
          </ac:spMkLst>
        </pc:spChg>
        <pc:spChg chg="add">
          <ac:chgData name="Rustempasic, Nadja (DES)" userId="fea22cfe-4647-42e9-8e66-6a4e6e5e81ca" providerId="ADAL" clId="{EE843963-A8BE-4784-A19F-2438F91D2144}" dt="2026-04-17T20:26:25.272" v="654" actId="26606"/>
          <ac:spMkLst>
            <pc:docMk/>
            <pc:sldMk cId="3690624544" sldId="560"/>
            <ac:spMk id="37" creationId="{B5A1B09C-1565-46F8-B70F-621C5EB48A09}"/>
          </ac:spMkLst>
        </pc:spChg>
        <pc:spChg chg="add">
          <ac:chgData name="Rustempasic, Nadja (DES)" userId="fea22cfe-4647-42e9-8e66-6a4e6e5e81ca" providerId="ADAL" clId="{EE843963-A8BE-4784-A19F-2438F91D2144}" dt="2026-04-17T20:26:25.272" v="654" actId="26606"/>
          <ac:spMkLst>
            <pc:docMk/>
            <pc:sldMk cId="3690624544" sldId="560"/>
            <ac:spMk id="39" creationId="{8C516CC8-80AC-446C-A56E-9F54B7210402}"/>
          </ac:spMkLst>
        </pc:spChg>
      </pc:sldChg>
      <pc:sldChg chg="addSp delSp modSp mod setBg">
        <pc:chgData name="Rustempasic, Nadja (DES)" userId="fea22cfe-4647-42e9-8e66-6a4e6e5e81ca" providerId="ADAL" clId="{EE843963-A8BE-4784-A19F-2438F91D2144}" dt="2026-04-17T20:22:57.193" v="555" actId="478"/>
        <pc:sldMkLst>
          <pc:docMk/>
          <pc:sldMk cId="3904859758" sldId="561"/>
        </pc:sldMkLst>
        <pc:spChg chg="mod">
          <ac:chgData name="Rustempasic, Nadja (DES)" userId="fea22cfe-4647-42e9-8e66-6a4e6e5e81ca" providerId="ADAL" clId="{EE843963-A8BE-4784-A19F-2438F91D2144}" dt="2026-04-17T20:22:40.439" v="552" actId="1076"/>
          <ac:spMkLst>
            <pc:docMk/>
            <pc:sldMk cId="3904859758" sldId="561"/>
            <ac:spMk id="2" creationId="{10A5D13A-A0E7-EDD7-1800-5EF2F905F856}"/>
          </ac:spMkLst>
        </pc:spChg>
        <pc:spChg chg="del mod">
          <ac:chgData name="Rustempasic, Nadja (DES)" userId="fea22cfe-4647-42e9-8e66-6a4e6e5e81ca" providerId="ADAL" clId="{EE843963-A8BE-4784-A19F-2438F91D2144}" dt="2026-04-17T20:22:50.336" v="554" actId="478"/>
          <ac:spMkLst>
            <pc:docMk/>
            <pc:sldMk cId="3904859758" sldId="561"/>
            <ac:spMk id="3" creationId="{D49D5C96-CD2E-270A-C90A-AAD988D91F58}"/>
          </ac:spMkLst>
        </pc:spChg>
        <pc:spChg chg="add del mod">
          <ac:chgData name="Rustempasic, Nadja (DES)" userId="fea22cfe-4647-42e9-8e66-6a4e6e5e81ca" providerId="ADAL" clId="{EE843963-A8BE-4784-A19F-2438F91D2144}" dt="2026-04-17T20:22:57.193" v="555" actId="478"/>
          <ac:spMkLst>
            <pc:docMk/>
            <pc:sldMk cId="3904859758" sldId="561"/>
            <ac:spMk id="6" creationId="{820EED23-F3B6-2148-7BB5-DC53753CAEDF}"/>
          </ac:spMkLst>
        </pc:spChg>
        <pc:spChg chg="add">
          <ac:chgData name="Rustempasic, Nadja (DES)" userId="fea22cfe-4647-42e9-8e66-6a4e6e5e81ca" providerId="ADAL" clId="{EE843963-A8BE-4784-A19F-2438F91D2144}" dt="2026-04-17T20:21:35.853" v="536" actId="26606"/>
          <ac:spMkLst>
            <pc:docMk/>
            <pc:sldMk cId="3904859758" sldId="561"/>
            <ac:spMk id="9" creationId="{DA9C8D46-54D8-4DF1-99A2-E651C7B132F4}"/>
          </ac:spMkLst>
        </pc:spChg>
        <pc:spChg chg="add">
          <ac:chgData name="Rustempasic, Nadja (DES)" userId="fea22cfe-4647-42e9-8e66-6a4e6e5e81ca" providerId="ADAL" clId="{EE843963-A8BE-4784-A19F-2438F91D2144}" dt="2026-04-17T20:21:35.853" v="536" actId="26606"/>
          <ac:spMkLst>
            <pc:docMk/>
            <pc:sldMk cId="3904859758" sldId="561"/>
            <ac:spMk id="11" creationId="{9715DAF0-AE1B-46C9-8A6B-DB2AA05AB91D}"/>
          </ac:spMkLst>
        </pc:spChg>
        <pc:spChg chg="add">
          <ac:chgData name="Rustempasic, Nadja (DES)" userId="fea22cfe-4647-42e9-8e66-6a4e6e5e81ca" providerId="ADAL" clId="{EE843963-A8BE-4784-A19F-2438F91D2144}" dt="2026-04-17T20:21:35.853" v="536" actId="26606"/>
          <ac:spMkLst>
            <pc:docMk/>
            <pc:sldMk cId="3904859758" sldId="561"/>
            <ac:spMk id="13" creationId="{DE12BF4D-F47A-41C1-85FC-652E412D3B47}"/>
          </ac:spMkLst>
        </pc:spChg>
        <pc:spChg chg="add">
          <ac:chgData name="Rustempasic, Nadja (DES)" userId="fea22cfe-4647-42e9-8e66-6a4e6e5e81ca" providerId="ADAL" clId="{EE843963-A8BE-4784-A19F-2438F91D2144}" dt="2026-04-17T20:21:35.853" v="536" actId="26606"/>
          <ac:spMkLst>
            <pc:docMk/>
            <pc:sldMk cId="3904859758" sldId="561"/>
            <ac:spMk id="15" creationId="{AAF055B3-1F95-4ABA-BFE4-A58320A8206E}"/>
          </ac:spMkLst>
        </pc:spChg>
        <pc:spChg chg="add">
          <ac:chgData name="Rustempasic, Nadja (DES)" userId="fea22cfe-4647-42e9-8e66-6a4e6e5e81ca" providerId="ADAL" clId="{EE843963-A8BE-4784-A19F-2438F91D2144}" dt="2026-04-17T20:21:35.853" v="536" actId="26606"/>
          <ac:spMkLst>
            <pc:docMk/>
            <pc:sldMk cId="3904859758" sldId="561"/>
            <ac:spMk id="17" creationId="{65FBF53F-BBBA-4974-AD72-0E8CD294E50F}"/>
          </ac:spMkLst>
        </pc:spChg>
        <pc:spChg chg="add">
          <ac:chgData name="Rustempasic, Nadja (DES)" userId="fea22cfe-4647-42e9-8e66-6a4e6e5e81ca" providerId="ADAL" clId="{EE843963-A8BE-4784-A19F-2438F91D2144}" dt="2026-04-17T20:21:35.853" v="536" actId="26606"/>
          <ac:spMkLst>
            <pc:docMk/>
            <pc:sldMk cId="3904859758" sldId="561"/>
            <ac:spMk id="19" creationId="{5A2875D7-3769-4291-959E-9FAD764A760C}"/>
          </ac:spMkLst>
        </pc:spChg>
      </pc:sldChg>
      <pc:sldChg chg="modSp new del mod">
        <pc:chgData name="Rustempasic, Nadja (DES)" userId="fea22cfe-4647-42e9-8e66-6a4e6e5e81ca" providerId="ADAL" clId="{EE843963-A8BE-4784-A19F-2438F91D2144}" dt="2026-04-17T19:59:43.473" v="276" actId="47"/>
        <pc:sldMkLst>
          <pc:docMk/>
          <pc:sldMk cId="2697449997" sldId="562"/>
        </pc:sldMkLst>
        <pc:spChg chg="mod">
          <ac:chgData name="Rustempasic, Nadja (DES)" userId="fea22cfe-4647-42e9-8e66-6a4e6e5e81ca" providerId="ADAL" clId="{EE843963-A8BE-4784-A19F-2438F91D2144}" dt="2026-04-17T19:58:34.978" v="210" actId="20577"/>
          <ac:spMkLst>
            <pc:docMk/>
            <pc:sldMk cId="2697449997" sldId="562"/>
            <ac:spMk id="2" creationId="{A1DF3FC3-1AE3-3A9D-5AEF-F414C1AE467A}"/>
          </ac:spMkLst>
        </pc:spChg>
        <pc:spChg chg="mod">
          <ac:chgData name="Rustempasic, Nadja (DES)" userId="fea22cfe-4647-42e9-8e66-6a4e6e5e81ca" providerId="ADAL" clId="{EE843963-A8BE-4784-A19F-2438F91D2144}" dt="2026-04-17T19:59:31.505" v="275" actId="20577"/>
          <ac:spMkLst>
            <pc:docMk/>
            <pc:sldMk cId="2697449997" sldId="562"/>
            <ac:spMk id="3" creationId="{B3CC96B7-791D-9F14-5C04-6D4A5245051A}"/>
          </ac:spMkLst>
        </pc:spChg>
      </pc:sldChg>
      <pc:sldChg chg="del">
        <pc:chgData name="Rustempasic, Nadja (DES)" userId="fea22cfe-4647-42e9-8e66-6a4e6e5e81ca" providerId="ADAL" clId="{EE843963-A8BE-4784-A19F-2438F91D2144}" dt="2026-04-17T19:34:58.014" v="0" actId="2696"/>
        <pc:sldMkLst>
          <pc:docMk/>
          <pc:sldMk cId="4294694279" sldId="562"/>
        </pc:sldMkLst>
      </pc:sldChg>
      <pc:sldChg chg="del">
        <pc:chgData name="Rustempasic, Nadja (DES)" userId="fea22cfe-4647-42e9-8e66-6a4e6e5e81ca" providerId="ADAL" clId="{EE843963-A8BE-4784-A19F-2438F91D2144}" dt="2026-04-17T19:35:05.222" v="1" actId="2696"/>
        <pc:sldMkLst>
          <pc:docMk/>
          <pc:sldMk cId="1826501044" sldId="563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4" Type="http://schemas.openxmlformats.org/officeDocument/2006/relationships/image" Target="../media/image6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4254055-D477-4222-AAA9-4413308DB41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B58C1DB-7DC8-41FE-A861-F79E986CD1C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200" dirty="0"/>
            <a:t>FAA has committed ~500 million in funding</a:t>
          </a:r>
        </a:p>
      </dgm:t>
    </dgm:pt>
    <dgm:pt modelId="{CCA3BB23-FDE8-4DB7-99F0-01664BD83A7A}" type="parTrans" cxnId="{3B093F8C-EC19-4079-A303-07EC637E0076}">
      <dgm:prSet/>
      <dgm:spPr/>
      <dgm:t>
        <a:bodyPr/>
        <a:lstStyle/>
        <a:p>
          <a:endParaRPr lang="en-US"/>
        </a:p>
      </dgm:t>
    </dgm:pt>
    <dgm:pt modelId="{09495B4A-40B7-464E-9C77-89BFE0368137}" type="sibTrans" cxnId="{3B093F8C-EC19-4079-A303-07EC637E0076}">
      <dgm:prSet/>
      <dgm:spPr/>
      <dgm:t>
        <a:bodyPr/>
        <a:lstStyle/>
        <a:p>
          <a:endParaRPr lang="en-US"/>
        </a:p>
      </dgm:t>
    </dgm:pt>
    <dgm:pt modelId="{5C5D718D-BF1B-4FD8-B6B1-587B6DDF0A5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KCIA will fund the 10% match through:</a:t>
          </a:r>
        </a:p>
      </dgm:t>
    </dgm:pt>
    <dgm:pt modelId="{0A7657F1-0AFC-4E33-AD15-48718186AE5D}" type="parTrans" cxnId="{26A83921-6A44-4D56-AB46-939EC119529A}">
      <dgm:prSet/>
      <dgm:spPr/>
      <dgm:t>
        <a:bodyPr/>
        <a:lstStyle/>
        <a:p>
          <a:endParaRPr lang="en-US"/>
        </a:p>
      </dgm:t>
    </dgm:pt>
    <dgm:pt modelId="{94F6B709-994A-4B0A-83DD-4E577161AA34}" type="sibTrans" cxnId="{26A83921-6A44-4D56-AB46-939EC119529A}">
      <dgm:prSet/>
      <dgm:spPr/>
      <dgm:t>
        <a:bodyPr/>
        <a:lstStyle/>
        <a:p>
          <a:endParaRPr lang="en-US"/>
        </a:p>
      </dgm:t>
    </dgm:pt>
    <dgm:pt modelId="{4DE996AD-4D2E-48A6-ACBB-501B84750B1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/>
            <a:t>Revenues generated at the airport</a:t>
          </a:r>
        </a:p>
      </dgm:t>
    </dgm:pt>
    <dgm:pt modelId="{93A52901-630C-4ECB-A27E-903EF0D93B2C}" type="parTrans" cxnId="{28F195D8-267B-4B1D-919F-0C94E7906215}">
      <dgm:prSet/>
      <dgm:spPr/>
      <dgm:t>
        <a:bodyPr/>
        <a:lstStyle/>
        <a:p>
          <a:endParaRPr lang="en-US"/>
        </a:p>
      </dgm:t>
    </dgm:pt>
    <dgm:pt modelId="{340C0935-3144-4B0F-AC5D-B222B9FD3E82}" type="sibTrans" cxnId="{28F195D8-267B-4B1D-919F-0C94E7906215}">
      <dgm:prSet/>
      <dgm:spPr/>
      <dgm:t>
        <a:bodyPr/>
        <a:lstStyle/>
        <a:p>
          <a:endParaRPr lang="en-US"/>
        </a:p>
      </dgm:t>
    </dgm:pt>
    <dgm:pt modelId="{E7544D27-8695-4DBE-9EE4-87F4FE98CD4D}">
      <dgm:prSet custT="1"/>
      <dgm:spPr/>
      <dgm:t>
        <a:bodyPr/>
        <a:lstStyle/>
        <a:p>
          <a:r>
            <a:rPr lang="en-US" sz="2000" dirty="0"/>
            <a:t>Landing/parking fees</a:t>
          </a:r>
        </a:p>
      </dgm:t>
    </dgm:pt>
    <dgm:pt modelId="{EF8DB4B9-1FD4-4BB0-8022-2EE206934E5F}" type="parTrans" cxnId="{76F51DCA-362E-4B5A-80C7-49F901EAA98D}">
      <dgm:prSet/>
      <dgm:spPr/>
      <dgm:t>
        <a:bodyPr/>
        <a:lstStyle/>
        <a:p>
          <a:endParaRPr lang="en-US"/>
        </a:p>
      </dgm:t>
    </dgm:pt>
    <dgm:pt modelId="{641034B6-BE04-4809-9E00-5DFB12020848}" type="sibTrans" cxnId="{76F51DCA-362E-4B5A-80C7-49F901EAA98D}">
      <dgm:prSet/>
      <dgm:spPr/>
      <dgm:t>
        <a:bodyPr/>
        <a:lstStyle/>
        <a:p>
          <a:endParaRPr lang="en-US"/>
        </a:p>
      </dgm:t>
    </dgm:pt>
    <dgm:pt modelId="{F93B706A-ED3C-4B77-97B3-A6D5C5A3C9D3}">
      <dgm:prSet custT="1"/>
      <dgm:spPr/>
      <dgm:t>
        <a:bodyPr/>
        <a:lstStyle/>
        <a:p>
          <a:r>
            <a:rPr lang="en-US" sz="2000" dirty="0"/>
            <a:t>Ground leases</a:t>
          </a:r>
        </a:p>
      </dgm:t>
    </dgm:pt>
    <dgm:pt modelId="{C715F932-FE66-4A16-9049-6D678F3C1A6A}" type="parTrans" cxnId="{B002198E-0DCB-454F-8096-87A4B4B3D0BF}">
      <dgm:prSet/>
      <dgm:spPr/>
      <dgm:t>
        <a:bodyPr/>
        <a:lstStyle/>
        <a:p>
          <a:endParaRPr lang="en-US"/>
        </a:p>
      </dgm:t>
    </dgm:pt>
    <dgm:pt modelId="{EA4872E9-54CA-474B-8F76-FD27D448E60D}" type="sibTrans" cxnId="{B002198E-0DCB-454F-8096-87A4B4B3D0BF}">
      <dgm:prSet/>
      <dgm:spPr/>
      <dgm:t>
        <a:bodyPr/>
        <a:lstStyle/>
        <a:p>
          <a:endParaRPr lang="en-US"/>
        </a:p>
      </dgm:t>
    </dgm:pt>
    <dgm:pt modelId="{139DC31E-12BC-492B-9564-3DB188109BEC}">
      <dgm:prSet custT="1"/>
      <dgm:spPr/>
      <dgm:t>
        <a:bodyPr/>
        <a:lstStyle/>
        <a:p>
          <a:r>
            <a:rPr lang="en-US" sz="2000" dirty="0"/>
            <a:t>Fuel Flowage fees</a:t>
          </a:r>
        </a:p>
      </dgm:t>
    </dgm:pt>
    <dgm:pt modelId="{6C2EEEFA-17C9-4504-BEDC-F19B6A8380C9}" type="parTrans" cxnId="{9DB2EF8B-3A02-4C38-85F5-95AF97FA645B}">
      <dgm:prSet/>
      <dgm:spPr/>
      <dgm:t>
        <a:bodyPr/>
        <a:lstStyle/>
        <a:p>
          <a:endParaRPr lang="en-US"/>
        </a:p>
      </dgm:t>
    </dgm:pt>
    <dgm:pt modelId="{FD6A0976-AB03-44B0-BBA5-5D259FA02296}" type="sibTrans" cxnId="{9DB2EF8B-3A02-4C38-85F5-95AF97FA645B}">
      <dgm:prSet/>
      <dgm:spPr/>
      <dgm:t>
        <a:bodyPr/>
        <a:lstStyle/>
        <a:p>
          <a:endParaRPr lang="en-US"/>
        </a:p>
      </dgm:t>
    </dgm:pt>
    <dgm:pt modelId="{6B661CCE-7C25-446D-9D11-C50CA18BA82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/>
            <a:t>Bond Funding</a:t>
          </a:r>
        </a:p>
      </dgm:t>
    </dgm:pt>
    <dgm:pt modelId="{9F80CF1E-EB27-4DFE-AE2D-0516BA99A7B8}" type="parTrans" cxnId="{BF88CAFF-819F-4ECB-B069-F47FC30D16A0}">
      <dgm:prSet/>
      <dgm:spPr/>
      <dgm:t>
        <a:bodyPr/>
        <a:lstStyle/>
        <a:p>
          <a:endParaRPr lang="en-US"/>
        </a:p>
      </dgm:t>
    </dgm:pt>
    <dgm:pt modelId="{6A7C8DF4-8DF3-45E6-81D1-B620F879EC9A}" type="sibTrans" cxnId="{BF88CAFF-819F-4ECB-B069-F47FC30D16A0}">
      <dgm:prSet/>
      <dgm:spPr/>
      <dgm:t>
        <a:bodyPr/>
        <a:lstStyle/>
        <a:p>
          <a:endParaRPr lang="en-US"/>
        </a:p>
      </dgm:t>
    </dgm:pt>
    <dgm:pt modelId="{D35A599A-E304-41F4-848F-FF2B9EBF94E0}" type="pres">
      <dgm:prSet presAssocID="{04254055-D477-4222-AAA9-4413308DB41F}" presName="root" presStyleCnt="0">
        <dgm:presLayoutVars>
          <dgm:dir/>
          <dgm:resizeHandles val="exact"/>
        </dgm:presLayoutVars>
      </dgm:prSet>
      <dgm:spPr/>
    </dgm:pt>
    <dgm:pt modelId="{3CAEC2EC-BA3B-4A75-B5ED-7600041BC2F1}" type="pres">
      <dgm:prSet presAssocID="{DB58C1DB-7DC8-41FE-A861-F79E986CD1CA}" presName="compNode" presStyleCnt="0"/>
      <dgm:spPr/>
    </dgm:pt>
    <dgm:pt modelId="{030B1A42-5BCD-45FF-A1B4-BA58BCC5B5B7}" type="pres">
      <dgm:prSet presAssocID="{DB58C1DB-7DC8-41FE-A861-F79E986CD1CA}" presName="bgRect" presStyleLbl="bgShp" presStyleIdx="0" presStyleCnt="2" custScaleY="275976"/>
      <dgm:spPr/>
    </dgm:pt>
    <dgm:pt modelId="{6B9C71CE-57D1-4B26-91F9-4850CEE91AC5}" type="pres">
      <dgm:prSet presAssocID="{DB58C1DB-7DC8-41FE-A861-F79E986CD1CA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irplane"/>
        </a:ext>
      </dgm:extLst>
    </dgm:pt>
    <dgm:pt modelId="{3D694958-E2AE-4E24-A23D-4D35924656C5}" type="pres">
      <dgm:prSet presAssocID="{DB58C1DB-7DC8-41FE-A861-F79E986CD1CA}" presName="spaceRect" presStyleCnt="0"/>
      <dgm:spPr/>
    </dgm:pt>
    <dgm:pt modelId="{6D1C33F8-86CB-46BB-A89A-E6D30152C11C}" type="pres">
      <dgm:prSet presAssocID="{DB58C1DB-7DC8-41FE-A861-F79E986CD1CA}" presName="parTx" presStyleLbl="revTx" presStyleIdx="0" presStyleCnt="3">
        <dgm:presLayoutVars>
          <dgm:chMax val="0"/>
          <dgm:chPref val="0"/>
        </dgm:presLayoutVars>
      </dgm:prSet>
      <dgm:spPr/>
    </dgm:pt>
    <dgm:pt modelId="{7D0636A2-9055-4FCC-BA94-F0CF3D7DA694}" type="pres">
      <dgm:prSet presAssocID="{09495B4A-40B7-464E-9C77-89BFE0368137}" presName="sibTrans" presStyleCnt="0"/>
      <dgm:spPr/>
    </dgm:pt>
    <dgm:pt modelId="{EF5DEE10-3424-461C-A464-65E6D9A517E4}" type="pres">
      <dgm:prSet presAssocID="{5C5D718D-BF1B-4FD8-B6B1-587B6DDF0A57}" presName="compNode" presStyleCnt="0"/>
      <dgm:spPr/>
    </dgm:pt>
    <dgm:pt modelId="{9D811BA5-1F76-478F-B088-513815D2C914}" type="pres">
      <dgm:prSet presAssocID="{5C5D718D-BF1B-4FD8-B6B1-587B6DDF0A57}" presName="bgRect" presStyleLbl="bgShp" presStyleIdx="1" presStyleCnt="2" custScaleY="361716"/>
      <dgm:spPr/>
    </dgm:pt>
    <dgm:pt modelId="{3CEF9722-B5CC-45C0-A5E7-B7BA86109683}" type="pres">
      <dgm:prSet presAssocID="{5C5D718D-BF1B-4FD8-B6B1-587B6DDF0A57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086CAAB7-2736-4831-9A43-FEC828420082}" type="pres">
      <dgm:prSet presAssocID="{5C5D718D-BF1B-4FD8-B6B1-587B6DDF0A57}" presName="spaceRect" presStyleCnt="0"/>
      <dgm:spPr/>
    </dgm:pt>
    <dgm:pt modelId="{873C7F27-CB1A-4B46-91FE-23F1A5CB7855}" type="pres">
      <dgm:prSet presAssocID="{5C5D718D-BF1B-4FD8-B6B1-587B6DDF0A57}" presName="parTx" presStyleLbl="revTx" presStyleIdx="1" presStyleCnt="3">
        <dgm:presLayoutVars>
          <dgm:chMax val="0"/>
          <dgm:chPref val="0"/>
        </dgm:presLayoutVars>
      </dgm:prSet>
      <dgm:spPr/>
    </dgm:pt>
    <dgm:pt modelId="{4402F386-7ADD-4CD1-A0D6-A453FC26E164}" type="pres">
      <dgm:prSet presAssocID="{5C5D718D-BF1B-4FD8-B6B1-587B6DDF0A57}" presName="desTx" presStyleLbl="revTx" presStyleIdx="2" presStyleCnt="3" custLinFactNeighborX="413">
        <dgm:presLayoutVars/>
      </dgm:prSet>
      <dgm:spPr/>
    </dgm:pt>
  </dgm:ptLst>
  <dgm:cxnLst>
    <dgm:cxn modelId="{2ECE5710-18EE-4A9C-841A-A4279A876CEE}" type="presOf" srcId="{139DC31E-12BC-492B-9564-3DB188109BEC}" destId="{4402F386-7ADD-4CD1-A0D6-A453FC26E164}" srcOrd="0" destOrd="3" presId="urn:microsoft.com/office/officeart/2018/2/layout/IconVerticalSolidList"/>
    <dgm:cxn modelId="{26A83921-6A44-4D56-AB46-939EC119529A}" srcId="{04254055-D477-4222-AAA9-4413308DB41F}" destId="{5C5D718D-BF1B-4FD8-B6B1-587B6DDF0A57}" srcOrd="1" destOrd="0" parTransId="{0A7657F1-0AFC-4E33-AD15-48718186AE5D}" sibTransId="{94F6B709-994A-4B0A-83DD-4E577161AA34}"/>
    <dgm:cxn modelId="{A392E53D-3B90-4ED0-BC69-021021658261}" type="presOf" srcId="{E7544D27-8695-4DBE-9EE4-87F4FE98CD4D}" destId="{4402F386-7ADD-4CD1-A0D6-A453FC26E164}" srcOrd="0" destOrd="1" presId="urn:microsoft.com/office/officeart/2018/2/layout/IconVerticalSolidList"/>
    <dgm:cxn modelId="{EA15DA70-1C2A-41E6-9461-13FF685DA60E}" type="presOf" srcId="{5C5D718D-BF1B-4FD8-B6B1-587B6DDF0A57}" destId="{873C7F27-CB1A-4B46-91FE-23F1A5CB7855}" srcOrd="0" destOrd="0" presId="urn:microsoft.com/office/officeart/2018/2/layout/IconVerticalSolidList"/>
    <dgm:cxn modelId="{993CEA73-5CC7-46ED-A25B-956A751703C6}" type="presOf" srcId="{DB58C1DB-7DC8-41FE-A861-F79E986CD1CA}" destId="{6D1C33F8-86CB-46BB-A89A-E6D30152C11C}" srcOrd="0" destOrd="0" presId="urn:microsoft.com/office/officeart/2018/2/layout/IconVerticalSolidList"/>
    <dgm:cxn modelId="{9DB2EF8B-3A02-4C38-85F5-95AF97FA645B}" srcId="{4DE996AD-4D2E-48A6-ACBB-501B84750B18}" destId="{139DC31E-12BC-492B-9564-3DB188109BEC}" srcOrd="2" destOrd="0" parTransId="{6C2EEEFA-17C9-4504-BEDC-F19B6A8380C9}" sibTransId="{FD6A0976-AB03-44B0-BBA5-5D259FA02296}"/>
    <dgm:cxn modelId="{3B093F8C-EC19-4079-A303-07EC637E0076}" srcId="{04254055-D477-4222-AAA9-4413308DB41F}" destId="{DB58C1DB-7DC8-41FE-A861-F79E986CD1CA}" srcOrd="0" destOrd="0" parTransId="{CCA3BB23-FDE8-4DB7-99F0-01664BD83A7A}" sibTransId="{09495B4A-40B7-464E-9C77-89BFE0368137}"/>
    <dgm:cxn modelId="{B002198E-0DCB-454F-8096-87A4B4B3D0BF}" srcId="{4DE996AD-4D2E-48A6-ACBB-501B84750B18}" destId="{F93B706A-ED3C-4B77-97B3-A6D5C5A3C9D3}" srcOrd="1" destOrd="0" parTransId="{C715F932-FE66-4A16-9049-6D678F3C1A6A}" sibTransId="{EA4872E9-54CA-474B-8F76-FD27D448E60D}"/>
    <dgm:cxn modelId="{F39FB698-BC95-4EDA-B101-3A0C97CF52F8}" type="presOf" srcId="{F93B706A-ED3C-4B77-97B3-A6D5C5A3C9D3}" destId="{4402F386-7ADD-4CD1-A0D6-A453FC26E164}" srcOrd="0" destOrd="2" presId="urn:microsoft.com/office/officeart/2018/2/layout/IconVerticalSolidList"/>
    <dgm:cxn modelId="{B295679B-F345-41A0-A35B-7C1D08E71AFD}" type="presOf" srcId="{6B661CCE-7C25-446D-9D11-C50CA18BA82C}" destId="{4402F386-7ADD-4CD1-A0D6-A453FC26E164}" srcOrd="0" destOrd="4" presId="urn:microsoft.com/office/officeart/2018/2/layout/IconVerticalSolidList"/>
    <dgm:cxn modelId="{9EE048A9-00EE-44C4-A603-76ED9B7E7E68}" type="presOf" srcId="{04254055-D477-4222-AAA9-4413308DB41F}" destId="{D35A599A-E304-41F4-848F-FF2B9EBF94E0}" srcOrd="0" destOrd="0" presId="urn:microsoft.com/office/officeart/2018/2/layout/IconVerticalSolidList"/>
    <dgm:cxn modelId="{E7C158B2-01D5-4D5A-B862-1E362E2F9397}" type="presOf" srcId="{4DE996AD-4D2E-48A6-ACBB-501B84750B18}" destId="{4402F386-7ADD-4CD1-A0D6-A453FC26E164}" srcOrd="0" destOrd="0" presId="urn:microsoft.com/office/officeart/2018/2/layout/IconVerticalSolidList"/>
    <dgm:cxn modelId="{76F51DCA-362E-4B5A-80C7-49F901EAA98D}" srcId="{4DE996AD-4D2E-48A6-ACBB-501B84750B18}" destId="{E7544D27-8695-4DBE-9EE4-87F4FE98CD4D}" srcOrd="0" destOrd="0" parTransId="{EF8DB4B9-1FD4-4BB0-8022-2EE206934E5F}" sibTransId="{641034B6-BE04-4809-9E00-5DFB12020848}"/>
    <dgm:cxn modelId="{28F195D8-267B-4B1D-919F-0C94E7906215}" srcId="{5C5D718D-BF1B-4FD8-B6B1-587B6DDF0A57}" destId="{4DE996AD-4D2E-48A6-ACBB-501B84750B18}" srcOrd="0" destOrd="0" parTransId="{93A52901-630C-4ECB-A27E-903EF0D93B2C}" sibTransId="{340C0935-3144-4B0F-AC5D-B222B9FD3E82}"/>
    <dgm:cxn modelId="{BF88CAFF-819F-4ECB-B069-F47FC30D16A0}" srcId="{5C5D718D-BF1B-4FD8-B6B1-587B6DDF0A57}" destId="{6B661CCE-7C25-446D-9D11-C50CA18BA82C}" srcOrd="1" destOrd="0" parTransId="{9F80CF1E-EB27-4DFE-AE2D-0516BA99A7B8}" sibTransId="{6A7C8DF4-8DF3-45E6-81D1-B620F879EC9A}"/>
    <dgm:cxn modelId="{67ABCEA1-0CFF-4575-9D38-E1FD9DB5D7C7}" type="presParOf" srcId="{D35A599A-E304-41F4-848F-FF2B9EBF94E0}" destId="{3CAEC2EC-BA3B-4A75-B5ED-7600041BC2F1}" srcOrd="0" destOrd="0" presId="urn:microsoft.com/office/officeart/2018/2/layout/IconVerticalSolidList"/>
    <dgm:cxn modelId="{55FEF1DB-CEC4-40E4-9E95-589C55530D28}" type="presParOf" srcId="{3CAEC2EC-BA3B-4A75-B5ED-7600041BC2F1}" destId="{030B1A42-5BCD-45FF-A1B4-BA58BCC5B5B7}" srcOrd="0" destOrd="0" presId="urn:microsoft.com/office/officeart/2018/2/layout/IconVerticalSolidList"/>
    <dgm:cxn modelId="{B45A218E-1AFA-490A-918F-A81FCCA85E69}" type="presParOf" srcId="{3CAEC2EC-BA3B-4A75-B5ED-7600041BC2F1}" destId="{6B9C71CE-57D1-4B26-91F9-4850CEE91AC5}" srcOrd="1" destOrd="0" presId="urn:microsoft.com/office/officeart/2018/2/layout/IconVerticalSolidList"/>
    <dgm:cxn modelId="{31A30ED6-7B21-4AC4-A9AC-4ECE3FF0D875}" type="presParOf" srcId="{3CAEC2EC-BA3B-4A75-B5ED-7600041BC2F1}" destId="{3D694958-E2AE-4E24-A23D-4D35924656C5}" srcOrd="2" destOrd="0" presId="urn:microsoft.com/office/officeart/2018/2/layout/IconVerticalSolidList"/>
    <dgm:cxn modelId="{65B28BBA-88B9-475C-A07F-6B2F4B8550C3}" type="presParOf" srcId="{3CAEC2EC-BA3B-4A75-B5ED-7600041BC2F1}" destId="{6D1C33F8-86CB-46BB-A89A-E6D30152C11C}" srcOrd="3" destOrd="0" presId="urn:microsoft.com/office/officeart/2018/2/layout/IconVerticalSolidList"/>
    <dgm:cxn modelId="{0A077607-31D4-4D42-AA80-2AEC30A658E9}" type="presParOf" srcId="{D35A599A-E304-41F4-848F-FF2B9EBF94E0}" destId="{7D0636A2-9055-4FCC-BA94-F0CF3D7DA694}" srcOrd="1" destOrd="0" presId="urn:microsoft.com/office/officeart/2018/2/layout/IconVerticalSolidList"/>
    <dgm:cxn modelId="{2AF2CAF0-3962-445A-8C14-C3C11ACBF4E2}" type="presParOf" srcId="{D35A599A-E304-41F4-848F-FF2B9EBF94E0}" destId="{EF5DEE10-3424-461C-A464-65E6D9A517E4}" srcOrd="2" destOrd="0" presId="urn:microsoft.com/office/officeart/2018/2/layout/IconVerticalSolidList"/>
    <dgm:cxn modelId="{B5260949-A698-437C-8545-A1487F36EC25}" type="presParOf" srcId="{EF5DEE10-3424-461C-A464-65E6D9A517E4}" destId="{9D811BA5-1F76-478F-B088-513815D2C914}" srcOrd="0" destOrd="0" presId="urn:microsoft.com/office/officeart/2018/2/layout/IconVerticalSolidList"/>
    <dgm:cxn modelId="{875BDB49-1499-4A6C-9AA6-2C2A086B2A12}" type="presParOf" srcId="{EF5DEE10-3424-461C-A464-65E6D9A517E4}" destId="{3CEF9722-B5CC-45C0-A5E7-B7BA86109683}" srcOrd="1" destOrd="0" presId="urn:microsoft.com/office/officeart/2018/2/layout/IconVerticalSolidList"/>
    <dgm:cxn modelId="{1A032E33-9F43-4F4B-B8E1-4FFCA3B5B903}" type="presParOf" srcId="{EF5DEE10-3424-461C-A464-65E6D9A517E4}" destId="{086CAAB7-2736-4831-9A43-FEC828420082}" srcOrd="2" destOrd="0" presId="urn:microsoft.com/office/officeart/2018/2/layout/IconVerticalSolidList"/>
    <dgm:cxn modelId="{CAA286C1-002E-480C-B09A-3FD05A7681DE}" type="presParOf" srcId="{EF5DEE10-3424-461C-A464-65E6D9A517E4}" destId="{873C7F27-CB1A-4B46-91FE-23F1A5CB7855}" srcOrd="3" destOrd="0" presId="urn:microsoft.com/office/officeart/2018/2/layout/IconVerticalSolidList"/>
    <dgm:cxn modelId="{392659E6-0D8E-465F-B54A-A7B5D2A04A5A}" type="presParOf" srcId="{EF5DEE10-3424-461C-A464-65E6D9A517E4}" destId="{4402F386-7ADD-4CD1-A0D6-A453FC26E164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0B1A42-5BCD-45FF-A1B4-BA58BCC5B5B7}">
      <dsp:nvSpPr>
        <dsp:cNvPr id="0" name=""/>
        <dsp:cNvSpPr/>
      </dsp:nvSpPr>
      <dsp:spPr>
        <a:xfrm>
          <a:off x="0" y="2335"/>
          <a:ext cx="10927829" cy="174413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9C71CE-57D1-4B26-91F9-4850CEE91AC5}">
      <dsp:nvSpPr>
        <dsp:cNvPr id="0" name=""/>
        <dsp:cNvSpPr/>
      </dsp:nvSpPr>
      <dsp:spPr>
        <a:xfrm>
          <a:off x="191176" y="700606"/>
          <a:ext cx="347593" cy="34759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1C33F8-86CB-46BB-A89A-E6D30152C11C}">
      <dsp:nvSpPr>
        <dsp:cNvPr id="0" name=""/>
        <dsp:cNvSpPr/>
      </dsp:nvSpPr>
      <dsp:spPr>
        <a:xfrm>
          <a:off x="729946" y="558409"/>
          <a:ext cx="10197169" cy="631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885" tIns="66885" rIns="66885" bIns="66885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FAA has committed ~500 million in funding</a:t>
          </a:r>
        </a:p>
      </dsp:txBody>
      <dsp:txXfrm>
        <a:off x="729946" y="558409"/>
        <a:ext cx="10197169" cy="631988"/>
      </dsp:txXfrm>
    </dsp:sp>
    <dsp:sp modelId="{9D811BA5-1F76-478F-B088-513815D2C914}">
      <dsp:nvSpPr>
        <dsp:cNvPr id="0" name=""/>
        <dsp:cNvSpPr/>
      </dsp:nvSpPr>
      <dsp:spPr>
        <a:xfrm>
          <a:off x="0" y="1904467"/>
          <a:ext cx="10927829" cy="228600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EF9722-B5CC-45C0-A5E7-B7BA86109683}">
      <dsp:nvSpPr>
        <dsp:cNvPr id="0" name=""/>
        <dsp:cNvSpPr/>
      </dsp:nvSpPr>
      <dsp:spPr>
        <a:xfrm>
          <a:off x="191176" y="2873671"/>
          <a:ext cx="347593" cy="34759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3C7F27-CB1A-4B46-91FE-23F1A5CB7855}">
      <dsp:nvSpPr>
        <dsp:cNvPr id="0" name=""/>
        <dsp:cNvSpPr/>
      </dsp:nvSpPr>
      <dsp:spPr>
        <a:xfrm>
          <a:off x="729946" y="2731474"/>
          <a:ext cx="4917523" cy="631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885" tIns="66885" rIns="66885" bIns="66885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KCIA will fund the 10% match through:</a:t>
          </a:r>
        </a:p>
      </dsp:txBody>
      <dsp:txXfrm>
        <a:off x="729946" y="2731474"/>
        <a:ext cx="4917523" cy="631988"/>
      </dsp:txXfrm>
    </dsp:sp>
    <dsp:sp modelId="{4402F386-7ADD-4CD1-A0D6-A453FC26E164}">
      <dsp:nvSpPr>
        <dsp:cNvPr id="0" name=""/>
        <dsp:cNvSpPr/>
      </dsp:nvSpPr>
      <dsp:spPr>
        <a:xfrm>
          <a:off x="5648182" y="2731474"/>
          <a:ext cx="5279646" cy="631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885" tIns="66885" rIns="66885" bIns="66885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Revenues generated at the airport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Landing/parking fees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Ground leases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Fuel Flowage fees</a:t>
          </a:r>
        </a:p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Bond Funding</a:t>
          </a:r>
        </a:p>
      </dsp:txBody>
      <dsp:txXfrm>
        <a:off x="5648182" y="2731474"/>
        <a:ext cx="5279646" cy="6319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F132F6-1D42-4F2A-A65B-A7F74CC960D5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1B6CB8-87C2-46C5-91E0-B53C31F079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2964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1B6CB8-87C2-46C5-91E0-B53C31F079D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9013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DF4F5E-CCC9-456E-9CAF-72C131BF41E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9478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17CF4-66FD-5657-57E1-8EC52D50DB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F4CF7D-C7AA-EDBB-7314-4A4EFA221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2B46E1-925D-F112-5254-005F6512E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C250D-218C-46D0-8B8E-8D273435EA8D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A0F35C-E1F7-C102-FBC2-4EFE636F8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1C78FB-FBAA-4D95-B90A-A8E62E4A8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E2D4D-9CCE-461A-8DF9-123855798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309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C2FDD0-7513-BA33-5A06-CFBA36852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4EAB4E-8A55-6485-A49D-FCBC6B03F6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FF8A23-1018-A274-E485-D683CAFA50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C250D-218C-46D0-8B8E-8D273435EA8D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82CED5-EE2A-093B-397B-2099F0AA7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CD6688-B4F2-9E10-75A9-78E4F59B3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E2D4D-9CCE-461A-8DF9-123855798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463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1E0E55-15C7-48F9-F2F0-1775A92AD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7A73C0-389A-6B87-37D7-80BF47C317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5E0BD4-72F5-5E7B-DF2B-A5BC8490C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C250D-218C-46D0-8B8E-8D273435EA8D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9AF0E3-C883-4AA7-51EC-A3DF99CF2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2C20F2-A2D8-43C1-1779-82B73839F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E2D4D-9CCE-461A-8DF9-123855798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598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A413F-596F-3540-D5C9-4C0F0622F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D86B19-BCB3-1CD7-C7F5-133E666764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309438-5F67-C953-D461-4458AB4582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7BC43C-DAA6-3755-98AA-1C8CFDC2F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C250D-218C-46D0-8B8E-8D273435EA8D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71D697-B41B-DA29-0F82-FFB30898B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745552-EB0C-A913-18E1-6D9FFABE2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E2D4D-9CCE-461A-8DF9-123855798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495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8FD83-A3A2-CF92-F8D0-95174801D0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BA932C-B1F2-690C-123E-8EFE766AF7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C6CD91-5810-1111-75C2-01CD02AFEE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C54A637-C259-CF90-35F3-C2DAE23003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E1CDAA-04CD-B835-DD84-19C72BC6A6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9B612F-14D8-C250-1356-B4285AC10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C250D-218C-46D0-8B8E-8D273435EA8D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B52692-F6EE-21A3-536E-02C31BB63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5BAC32-BB47-0765-4E2E-FA6DD2C24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E2D4D-9CCE-461A-8DF9-123855798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332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4774FD-8036-66C3-B062-5F565D54B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860F9F-4758-EC13-ED1F-300022CAB5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C250D-218C-46D0-8B8E-8D273435EA8D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01F4D6-686C-1C1C-B63D-E33F32C5E6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84F6AD-A979-6F33-57BE-046185887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E2D4D-9CCE-461A-8DF9-123855798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604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5945E8C-EEC9-A456-D7E6-59E2E3FDB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C250D-218C-46D0-8B8E-8D273435EA8D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2A8D06-32A5-B755-0D45-100561FA1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0EA7D1-0831-6B85-AACF-8502DDEC4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E2D4D-9CCE-461A-8DF9-123855798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696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B6960-27DE-6A68-41F0-9C5EE03E2C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A85386-AE9C-21EB-3B88-D2384A98C3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0B54D5-EE8E-D311-A1FC-A2D190B617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1281D7-DE6D-CE66-34D6-5DD049122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C250D-218C-46D0-8B8E-8D273435EA8D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FAD06F-3E32-C96C-8A0E-40CDD0A18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9F9534-172A-EA22-F51A-E221AACB2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E2D4D-9CCE-461A-8DF9-123855798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805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F186E-FBDC-C029-2B94-54F8FF37C8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FBAE35-9B69-DA58-A0A4-C79232F3AD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2C1D36-28CC-B38F-9C77-66D2DDE778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A00EC6-2B98-31FB-D74D-6E2386C14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C250D-218C-46D0-8B8E-8D273435EA8D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9C66D0-D045-9934-C328-822E13C58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7A079D-C680-7767-17C1-13FE03E21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E2D4D-9CCE-461A-8DF9-123855798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158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B1DC2-C999-92D8-29EE-F92BB6963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9A34E-86F9-46DE-3D6C-7C5FE6A1C9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4D8E10-9BDF-C7A4-1AE6-077E77F1F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C250D-218C-46D0-8B8E-8D273435EA8D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4B4DFE-19D7-B2E4-A364-0D1FFACBAE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8F3FE1-A21C-DE37-529D-DE5AD9117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E2D4D-9CCE-461A-8DF9-123855798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940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B52619-ED49-60CE-7D17-1B8C073AF3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3ECD4A-D29C-4A2C-C947-DCEE40AC1E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7152FF-964C-0CDB-18EE-B979F9CCD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C250D-218C-46D0-8B8E-8D273435EA8D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803BA5-0FE6-5BFC-F260-E60182EB0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B798A6-CF8A-07B4-3608-4AB35F428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E2D4D-9CCE-461A-8DF9-123855798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653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D25D15-3450-1CD6-3A88-FBD58343B3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CA37F9-5F4F-5A15-3F02-C994DB7C11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CDF43E-64F2-A512-6D28-E943697FB4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CC250D-218C-46D0-8B8E-8D273435EA8D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F9D9A4-B223-0AFD-090D-36E6E4B2B6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032103-7F49-16BA-0950-FEAF2A3731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9E2D4D-9CCE-461A-8DF9-123855798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035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577D6B2E-37A3-429E-A37C-F30ED6487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CEAD642-85CF-4750-8432-7C80C901F0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1723" y="-1"/>
            <a:ext cx="12225953" cy="6868071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A33EEAE-15D5-4119-8C1E-89D943F91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41959" y="-3"/>
            <a:ext cx="11772269" cy="6868074"/>
          </a:xfrm>
          <a:prstGeom prst="rect">
            <a:avLst/>
          </a:prstGeom>
          <a:gradFill>
            <a:gsLst>
              <a:gs pos="21000">
                <a:schemeClr val="accent1">
                  <a:lumMod val="50000"/>
                  <a:alpha val="83000"/>
                </a:schemeClr>
              </a:gs>
              <a:gs pos="100000">
                <a:schemeClr val="accent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30D8B3B-9B80-4025-B934-26DC7D7CD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5200" y="0"/>
            <a:ext cx="3623374" cy="686807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0"/>
                </a:schemeClr>
              </a:gs>
              <a:gs pos="99000">
                <a:srgbClr val="000000">
                  <a:alpha val="41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1064D5D5-227B-4F66-9AEA-46F570E79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5875" y="-3"/>
            <a:ext cx="12233581" cy="6868076"/>
          </a:xfrm>
          <a:prstGeom prst="rect">
            <a:avLst/>
          </a:prstGeom>
          <a:gradFill>
            <a:gsLst>
              <a:gs pos="3000">
                <a:schemeClr val="accent1">
                  <a:lumMod val="75000"/>
                  <a:alpha val="0"/>
                </a:schemeClr>
              </a:gs>
              <a:gs pos="100000">
                <a:srgbClr val="000000">
                  <a:alpha val="73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46B67A4-D328-4747-A82B-65E84FA463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4484334" y="-861824"/>
            <a:ext cx="6861931" cy="8597859"/>
          </a:xfrm>
          <a:prstGeom prst="rect">
            <a:avLst/>
          </a:prstGeom>
          <a:gradFill>
            <a:gsLst>
              <a:gs pos="3000">
                <a:schemeClr val="accent1">
                  <a:lumMod val="75000"/>
                  <a:alpha val="0"/>
                </a:schemeClr>
              </a:gs>
              <a:gs pos="100000">
                <a:srgbClr val="000000">
                  <a:alpha val="27000"/>
                </a:srgb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B5A1B09C-1565-46F8-B70F-621C5EB48A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993193">
            <a:off x="1186972" y="1089049"/>
            <a:ext cx="4967533" cy="4988390"/>
          </a:xfrm>
          <a:prstGeom prst="ellipse">
            <a:avLst/>
          </a:prstGeom>
          <a:gradFill>
            <a:gsLst>
              <a:gs pos="0">
                <a:schemeClr val="accent1">
                  <a:alpha val="26000"/>
                </a:schemeClr>
              </a:gs>
              <a:gs pos="85000">
                <a:schemeClr val="accent1">
                  <a:lumMod val="60000"/>
                  <a:lumOff val="4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B3AC3C-E6C6-6474-2F9C-52E4A0FC73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88229" y="818984"/>
            <a:ext cx="8131628" cy="3178689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>
                <a:solidFill>
                  <a:srgbClr val="FFFFFF"/>
                </a:solidFill>
              </a:rPr>
              <a:t>       King County International Airport</a:t>
            </a:r>
            <a:br>
              <a:rPr lang="en-US" sz="4800" b="1" dirty="0">
                <a:solidFill>
                  <a:srgbClr val="FFFFFF"/>
                </a:solidFill>
              </a:rPr>
            </a:br>
            <a:r>
              <a:rPr lang="en-US" sz="5000" b="1" dirty="0">
                <a:solidFill>
                  <a:srgbClr val="FFFFFF"/>
                </a:solidFill>
              </a:rPr>
              <a:t>Taxiway B Relocation Project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8C516CC8-80AC-446C-A56E-9F54B7210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4490110"/>
            <a:ext cx="12217710" cy="237796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34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D4E686-6F52-1AB2-CCE5-DD3D15EAC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5397" y="4960961"/>
            <a:ext cx="7055893" cy="1078054"/>
          </a:xfrm>
        </p:spPr>
        <p:txBody>
          <a:bodyPr>
            <a:normAutofit/>
          </a:bodyPr>
          <a:lstStyle/>
          <a:p>
            <a:pPr algn="l"/>
            <a:r>
              <a:rPr lang="en-US" sz="2300" dirty="0">
                <a:solidFill>
                  <a:srgbClr val="FFFFFF"/>
                </a:solidFill>
              </a:rPr>
              <a:t>John Parrott, King County International Airport Director</a:t>
            </a:r>
          </a:p>
        </p:txBody>
      </p:sp>
    </p:spTree>
    <p:extLst>
      <p:ext uri="{BB962C8B-B14F-4D97-AF65-F5344CB8AC3E}">
        <p14:creationId xmlns:p14="http://schemas.microsoft.com/office/powerpoint/2010/main" val="3690624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425B49-288E-52DD-83F5-F7152747E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58F463-396A-563E-DD4E-2EBBE77D6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A8F0-31DB-4DDD-969E-34656A4287DA}" type="slidenum">
              <a:rPr lang="en-US" smtClean="0"/>
              <a:t>2</a:t>
            </a:fld>
            <a:endParaRPr lang="en-US"/>
          </a:p>
        </p:txBody>
      </p:sp>
      <p:pic>
        <p:nvPicPr>
          <p:cNvPr id="11" name="Picture 10" descr="Aerial diagram of an airport runway layout showing Runway 32L/14R with labeled distances for 950 feet, 400 feet, 115 feet, and 400 feet along the runway. Color-coded areas indicate standard ADG IV runway-taxiway centerline separation, existing and proposed taxiways, and BFI property lines, highlighting planned changes to taxiway B.&#10;">
            <a:extLst>
              <a:ext uri="{FF2B5EF4-FFF2-40B4-BE49-F238E27FC236}">
                <a16:creationId xmlns:a16="http://schemas.microsoft.com/office/drawing/2014/main" id="{14B0C09B-B0E3-21E4-4473-2CA4165AE8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64216"/>
          <a:stretch>
            <a:fillRect/>
          </a:stretch>
        </p:blipFill>
        <p:spPr>
          <a:xfrm>
            <a:off x="186146" y="4422604"/>
            <a:ext cx="11819709" cy="2114796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159D007-6A96-0114-84AE-8B0A62088C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394262"/>
              </p:ext>
            </p:extLst>
          </p:nvPr>
        </p:nvGraphicFramePr>
        <p:xfrm>
          <a:off x="186145" y="315679"/>
          <a:ext cx="11819709" cy="37555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39903">
                  <a:extLst>
                    <a:ext uri="{9D8B030D-6E8A-4147-A177-3AD203B41FA5}">
                      <a16:colId xmlns:a16="http://schemas.microsoft.com/office/drawing/2014/main" val="3948525840"/>
                    </a:ext>
                  </a:extLst>
                </a:gridCol>
                <a:gridCol w="3939903">
                  <a:extLst>
                    <a:ext uri="{9D8B030D-6E8A-4147-A177-3AD203B41FA5}">
                      <a16:colId xmlns:a16="http://schemas.microsoft.com/office/drawing/2014/main" val="2015015085"/>
                    </a:ext>
                  </a:extLst>
                </a:gridCol>
                <a:gridCol w="3939903">
                  <a:extLst>
                    <a:ext uri="{9D8B030D-6E8A-4147-A177-3AD203B41FA5}">
                      <a16:colId xmlns:a16="http://schemas.microsoft.com/office/drawing/2014/main" val="3816592264"/>
                    </a:ext>
                  </a:extLst>
                </a:gridCol>
              </a:tblGrid>
              <a:tr h="588124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The Compliance Gap</a:t>
                      </a:r>
                    </a:p>
                  </a:txBody>
                  <a:tcPr>
                    <a:solidFill>
                      <a:schemeClr val="tx2">
                        <a:lumMod val="90000"/>
                        <a:lumOff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The Safety Objective</a:t>
                      </a:r>
                    </a:p>
                  </a:txBody>
                  <a:tcPr>
                    <a:solidFill>
                      <a:schemeClr val="tx2">
                        <a:lumMod val="90000"/>
                        <a:lumOff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Proposed Action</a:t>
                      </a:r>
                    </a:p>
                  </a:txBody>
                  <a:tcPr>
                    <a:solidFill>
                      <a:schemeClr val="tx2">
                        <a:lumMod val="90000"/>
                        <a:lumOff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9810878"/>
                  </a:ext>
                </a:extLst>
              </a:tr>
              <a:tr h="1372563">
                <a:tc>
                  <a:txBody>
                    <a:bodyPr/>
                    <a:lstStyle/>
                    <a:p>
                      <a:r>
                        <a:rPr lang="en-US" b="1" dirty="0"/>
                        <a:t>Current Standard:</a:t>
                      </a:r>
                      <a:r>
                        <a:rPr lang="en-US" dirty="0"/>
                        <a:t> The FAA requires a </a:t>
                      </a:r>
                      <a:r>
                        <a:rPr lang="en-US" b="1" dirty="0"/>
                        <a:t>400-foot separation</a:t>
                      </a:r>
                      <a:r>
                        <a:rPr lang="en-US" dirty="0"/>
                        <a:t> for Airplane Design Group (ADG) IV to ensure safe simultaneous operations.</a:t>
                      </a:r>
                    </a:p>
                  </a:txBody>
                  <a:tcP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Achieving the 400-foot standard </a:t>
                      </a:r>
                      <a:r>
                        <a:rPr lang="en-US" b="1" dirty="0"/>
                        <a:t>minimizes the risk of incidents or incursions</a:t>
                      </a:r>
                      <a:r>
                        <a:rPr lang="en-US" dirty="0"/>
                        <a:t> when multiple ADG IV aircraft are operating.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Relocation:</a:t>
                      </a:r>
                      <a:r>
                        <a:rPr lang="en-US" dirty="0"/>
                        <a:t> Shift Taxiway B and its Taxiway Object Free Area (TOFA) </a:t>
                      </a:r>
                      <a:r>
                        <a:rPr lang="en-US" b="1" dirty="0"/>
                        <a:t>west by 50 to 75 feet.</a:t>
                      </a:r>
                      <a:endParaRPr lang="en-US" dirty="0"/>
                    </a:p>
                  </a:txBody>
                  <a:tcP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4739617"/>
                  </a:ext>
                </a:extLst>
              </a:tr>
              <a:tr h="1055818">
                <a:tc>
                  <a:txBody>
                    <a:bodyPr/>
                    <a:lstStyle/>
                    <a:p>
                      <a:r>
                        <a:rPr lang="en-US" b="1" dirty="0"/>
                        <a:t>Existing Condition:</a:t>
                      </a:r>
                      <a:r>
                        <a:rPr lang="en-US" dirty="0"/>
                        <a:t> Runway 14R-32L and Taxiway B currently range from </a:t>
                      </a:r>
                      <a:r>
                        <a:rPr lang="en-US" b="1" dirty="0"/>
                        <a:t>325 to 350 feet.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Infrastructure:</a:t>
                      </a:r>
                      <a:r>
                        <a:rPr lang="en-US" dirty="0"/>
                        <a:t> Existing landside infrastructure must also be relocated to accommodate the shift.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5980475"/>
                  </a:ext>
                </a:extLst>
              </a:tr>
              <a:tr h="739072">
                <a:tc>
                  <a:txBody>
                    <a:bodyPr/>
                    <a:lstStyle/>
                    <a:p>
                      <a:r>
                        <a:rPr lang="en-US" b="1" dirty="0"/>
                        <a:t>Total Deficiency:</a:t>
                      </a:r>
                      <a:r>
                        <a:rPr lang="en-US" dirty="0"/>
                        <a:t> The separation is currently short by </a:t>
                      </a:r>
                      <a:r>
                        <a:rPr lang="en-US" b="1" dirty="0"/>
                        <a:t>50 to 75 feet.</a:t>
                      </a:r>
                      <a:endParaRPr lang="en-US" dirty="0"/>
                    </a:p>
                  </a:txBody>
                  <a:tcP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02816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9146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3" name="Rectangle 162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5" name="Rectangle 164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7" name="Rectangle 166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9" name="Rectangle 168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EA4835-39AD-438B-4717-2C9E9073E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3" y="248038"/>
            <a:ext cx="706372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Project Timeframe</a:t>
            </a:r>
          </a:p>
        </p:txBody>
      </p:sp>
      <p:pic>
        <p:nvPicPr>
          <p:cNvPr id="153" name="Picture 152">
            <a:extLst>
              <a:ext uri="{FF2B5EF4-FFF2-40B4-BE49-F238E27FC236}">
                <a16:creationId xmlns:a16="http://schemas.microsoft.com/office/drawing/2014/main" id="{9D008011-E2B4-56D3-975E-8FCB3A2585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3573" y="1966293"/>
            <a:ext cx="10004852" cy="44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022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DEA1E3-55A5-6A8A-96BC-DC6531627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Project Financials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3E25338-176A-D650-4F60-6DD4619D3BC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600740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609312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0C71B5-3748-1DF0-017F-30E5339CA7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4D17AE-BDCE-349A-C76A-17AF155B4E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3" y="248038"/>
            <a:ext cx="706372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NEPA Process</a:t>
            </a:r>
          </a:p>
        </p:txBody>
      </p:sp>
      <p:pic>
        <p:nvPicPr>
          <p:cNvPr id="6" name="Picture 5" descr="The NEPA process starts with a pr">
            <a:extLst>
              <a:ext uri="{FF2B5EF4-FFF2-40B4-BE49-F238E27FC236}">
                <a16:creationId xmlns:a16="http://schemas.microsoft.com/office/drawing/2014/main" id="{862C01B1-CA6A-277E-6364-63830FF778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1670" y="1966293"/>
            <a:ext cx="7328658" cy="445216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2C2529-E398-BC9E-BC16-FB6B0B0C3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19" y="6455664"/>
            <a:ext cx="44805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FDD7A8F0-31DB-4DDD-969E-34656A4287DA}" type="slidenum">
              <a:rPr lang="en-US" sz="11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5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4850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A9C8D46-54D8-4DF1-99A2-E651C7B132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0"/>
            <a:ext cx="12191999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rgbClr val="00000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E12BF4D-F47A-41C1-85FC-652E412D3B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988591">
            <a:off x="7897613" y="684022"/>
            <a:ext cx="5330585" cy="5218721"/>
          </a:xfrm>
          <a:custGeom>
            <a:avLst/>
            <a:gdLst>
              <a:gd name="connsiteX0" fmla="*/ 4721855 w 5330585"/>
              <a:gd name="connsiteY0" fmla="*/ 4361426 h 5218721"/>
              <a:gd name="connsiteX1" fmla="*/ 3457542 w 5330585"/>
              <a:gd name="connsiteY1" fmla="*/ 5211667 h 5218721"/>
              <a:gd name="connsiteX2" fmla="*/ 3430109 w 5330585"/>
              <a:gd name="connsiteY2" fmla="*/ 5218721 h 5218721"/>
              <a:gd name="connsiteX3" fmla="*/ 0 w 5330585"/>
              <a:gd name="connsiteY3" fmla="*/ 2647363 h 5218721"/>
              <a:gd name="connsiteX4" fmla="*/ 12834 w 5330585"/>
              <a:gd name="connsiteY4" fmla="*/ 2393199 h 5218721"/>
              <a:gd name="connsiteX5" fmla="*/ 2664828 w 5330585"/>
              <a:gd name="connsiteY5" fmla="*/ 0 h 5218721"/>
              <a:gd name="connsiteX6" fmla="*/ 5330585 w 5330585"/>
              <a:gd name="connsiteY6" fmla="*/ 2665757 h 5218721"/>
              <a:gd name="connsiteX7" fmla="*/ 4721855 w 5330585"/>
              <a:gd name="connsiteY7" fmla="*/ 4361426 h 52187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330585" h="5218721">
                <a:moveTo>
                  <a:pt x="4721855" y="4361426"/>
                </a:moveTo>
                <a:cubicBezTo>
                  <a:pt x="4395896" y="4756397"/>
                  <a:pt x="3958379" y="5055891"/>
                  <a:pt x="3457542" y="5211667"/>
                </a:cubicBezTo>
                <a:lnTo>
                  <a:pt x="3430109" y="5218721"/>
                </a:lnTo>
                <a:lnTo>
                  <a:pt x="0" y="2647363"/>
                </a:lnTo>
                <a:lnTo>
                  <a:pt x="12834" y="2393199"/>
                </a:lnTo>
                <a:cubicBezTo>
                  <a:pt x="149347" y="1048975"/>
                  <a:pt x="1284587" y="0"/>
                  <a:pt x="2664828" y="0"/>
                </a:cubicBezTo>
                <a:cubicBezTo>
                  <a:pt x="4137085" y="0"/>
                  <a:pt x="5330585" y="1193500"/>
                  <a:pt x="5330585" y="2665757"/>
                </a:cubicBezTo>
                <a:cubicBezTo>
                  <a:pt x="5330585" y="3309870"/>
                  <a:pt x="5102142" y="3900626"/>
                  <a:pt x="4721855" y="4361426"/>
                </a:cubicBezTo>
                <a:close/>
              </a:path>
            </a:pathLst>
          </a:custGeom>
          <a:gradFill>
            <a:gsLst>
              <a:gs pos="16000">
                <a:srgbClr val="000000">
                  <a:alpha val="41000"/>
                </a:srgbClr>
              </a:gs>
              <a:gs pos="85000">
                <a:schemeClr val="accent1">
                  <a:alpha val="2500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AF055B3-1F95-4ABA-BFE4-A58320A820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0"/>
            <a:ext cx="12165981" cy="448089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34000"/>
                </a:srgb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5FBF53F-BBBA-4974-AD72-0E8CD294E5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2622" y="-2"/>
            <a:ext cx="12179371" cy="6400796"/>
          </a:xfrm>
          <a:prstGeom prst="rect">
            <a:avLst/>
          </a:prstGeom>
          <a:gradFill>
            <a:gsLst>
              <a:gs pos="45000">
                <a:schemeClr val="accent1">
                  <a:lumMod val="75000"/>
                  <a:alpha val="0"/>
                </a:schemeClr>
              </a:gs>
              <a:gs pos="99000">
                <a:srgbClr val="000000">
                  <a:alpha val="68000"/>
                </a:srgb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A5D13A-A0E7-EDD7-1800-5EF2F905F8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80198" y="2558778"/>
            <a:ext cx="4605583" cy="1469208"/>
          </a:xfrm>
        </p:spPr>
        <p:txBody>
          <a:bodyPr anchor="b">
            <a:normAutofit/>
          </a:bodyPr>
          <a:lstStyle/>
          <a:p>
            <a:pPr algn="l"/>
            <a:r>
              <a:rPr lang="en-US" b="1" dirty="0">
                <a:solidFill>
                  <a:srgbClr val="FFFFFF"/>
                </a:solidFill>
              </a:rPr>
              <a:t>Questions?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A2875D7-3769-4291-959E-9FAD764A7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2461" y="0"/>
            <a:ext cx="3214360" cy="6858000"/>
          </a:xfrm>
          <a:prstGeom prst="rect">
            <a:avLst/>
          </a:prstGeom>
          <a:gradFill>
            <a:gsLst>
              <a:gs pos="0">
                <a:srgbClr val="000000">
                  <a:alpha val="41000"/>
                </a:srgbClr>
              </a:gs>
              <a:gs pos="86000">
                <a:schemeClr val="accent1">
                  <a:alpha val="3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B62798B-18D2-092A-5DAF-79715F2942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8597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179</Words>
  <Application>Microsoft Office PowerPoint</Application>
  <PresentationFormat>Widescreen</PresentationFormat>
  <Paragraphs>26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       King County International Airport Taxiway B Relocation Project</vt:lpstr>
      <vt:lpstr>PowerPoint Presentation</vt:lpstr>
      <vt:lpstr>Project Timeframe</vt:lpstr>
      <vt:lpstr>Project Financials</vt:lpstr>
      <vt:lpstr>The NEPA Process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Miller, Eric (DES)</dc:creator>
  <cp:lastModifiedBy>Rustempasic, Nadja (DES)</cp:lastModifiedBy>
  <cp:revision>3</cp:revision>
  <dcterms:created xsi:type="dcterms:W3CDTF">2026-04-17T17:11:40Z</dcterms:created>
  <dcterms:modified xsi:type="dcterms:W3CDTF">2026-04-17T20:28:07Z</dcterms:modified>
</cp:coreProperties>
</file>